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0" r:id="rId2"/>
    <p:sldId id="301" r:id="rId3"/>
    <p:sldId id="302" r:id="rId4"/>
    <p:sldId id="312" r:id="rId5"/>
    <p:sldId id="304" r:id="rId6"/>
    <p:sldId id="305" r:id="rId7"/>
    <p:sldId id="306" r:id="rId8"/>
    <p:sldId id="308" r:id="rId9"/>
    <p:sldId id="307" r:id="rId10"/>
    <p:sldId id="3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4E5E0-BA6C-4C72-9941-06F8191DD81C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2558-9861-4AA2-A33B-6F6DFB78E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244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59899f81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59899f81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8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5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79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7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64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67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23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A55E-F84F-47FA-9189-F455242B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8214A-0955-4975-929B-EA85906E9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D730-1BF9-4D16-A45B-B62F24B2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7A0C3-09A0-48D4-B7B3-E08D6997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AFEE-DAEE-4E13-905F-B7E8931E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5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506E-D508-4D1C-A4B6-9172FD9E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5386-F838-4838-8015-849667F1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CED9-A123-448A-9F77-A7184016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C1D3-4699-48FD-A142-41F71915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30B1-E44D-4366-A5F2-22C4E2DF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346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9167C-C766-447B-830C-C82F0DE66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34AF7-3267-40B3-B812-2F540F7A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B11FE-6718-4EB7-A3DB-12841681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EDE7-469E-4B10-B71B-14D49D4F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FA335-9448-46FD-9061-C9343371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170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856067" y="24400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06233" y="455467"/>
            <a:ext cx="8905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55441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 hasCustomPrompt="1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Work Sans Regular"/>
              <a:buNone/>
              <a:defRPr sz="80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833000" y="348526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67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40809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BIG NUMBER +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flipH="1">
            <a:off x="12166915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8"/>
          <p:cNvSpPr/>
          <p:nvPr/>
        </p:nvSpPr>
        <p:spPr>
          <a:xfrm flipH="1">
            <a:off x="12166915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 flipH="1">
            <a:off x="4239600" y="3464600"/>
            <a:ext cx="371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hasCustomPrompt="1"/>
          </p:nvPr>
        </p:nvSpPr>
        <p:spPr>
          <a:xfrm flipH="1">
            <a:off x="484200" y="2412951"/>
            <a:ext cx="1122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6000"/>
              <a:buNone/>
              <a:defRPr sz="8000">
                <a:solidFill>
                  <a:srgbClr val="541C1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497462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D620-8A65-4925-AB99-B431F27F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8214-9856-43E2-93D1-AE103B6B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8698-7BD8-40C0-B7C7-8C72BF97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9F20-10D5-48C8-9DC8-EAD48FDB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55C4-DF5A-4301-B0FD-CA8564DB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18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9261-A3D0-45FB-A2BB-BF7AF36C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AB91-319A-4C02-9EA5-32C0D755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758B-CD3F-4619-BF30-A0542BFD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B8DFB-7384-4960-9663-0337B765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8A7EF-E830-4D7B-B7CE-1A4664B8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796C-A1C8-4EEA-9FD9-B7C288E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2FE-5F06-44A3-9C1B-3552C934F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F22B5-D130-4EE8-AC86-F7E4BE82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4E031-40BE-4426-BAD8-ADC195CD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4E946-A0C5-42DA-932D-F425E90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AF29-4D87-4814-AD4F-F02CBA77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048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05DB-32FE-4E9E-BA38-35E9EF0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7C41-C6C8-465A-A49D-E580D3D5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1447-4469-4E5E-B5CA-DBDF82B1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23FB5-3F6C-4739-A45B-7ADFDD83B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6AA2E-5A4F-4DAF-BC3C-2B0F083C8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D1094-501B-4F3E-860A-D1145409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A4859-9A6D-4625-8CB4-AAA9191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548C7-3D61-40CB-BD68-0825373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22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AF4C-6558-4842-B68B-C5A29475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FFD24-0F45-4988-9BE7-7E2AA4BB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6F049-FC2A-4B1A-B6C7-07B29BD7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A199B-4360-4A6A-AA31-845BAA3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480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CB05E-3F56-4A0D-8F37-3B089221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6DEF9-3EE2-4CFE-9659-766B68B7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50B88-627F-4FDA-B6E9-379D2C54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84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46FA-F1F4-4823-B885-841A867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0C82-9DDC-4A3E-A234-3B92F74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DEA2-16D0-4E6B-8845-9F60E89E5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37113-5989-4E46-8F69-F88C627B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735A1-BD58-4AD3-8BAC-78BCE885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D45DF-E694-4495-ADB8-80FF4DE5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395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FBBB-060A-474F-9816-9F6282BC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582BF-30EC-436D-B0F4-1D014C829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C9F4-63CC-4348-B426-A609834B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1A8CF-FCDB-4DE4-B0D8-FF54948B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2B75D-1002-43C6-AE73-4DF1212A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F76A-9070-45E0-9205-31B270C3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872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6DF41-5278-40D5-A73C-DEE787BB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8C98-DA5F-40E8-9ED9-AC90C2AB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5088-1A7A-4EE8-9A71-ECE25B375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B7A-CA0C-4228-A625-828DADD19AD5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792C-0F28-4A3C-BE97-DBDDDC134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2911-4820-4C03-B8BB-9B733CAB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7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2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unsplash.com/photos/AEaTUnvneik">
            <a:extLst>
              <a:ext uri="{FF2B5EF4-FFF2-40B4-BE49-F238E27FC236}">
                <a16:creationId xmlns:a16="http://schemas.microsoft.com/office/drawing/2014/main" id="{97261027-7B07-482D-A561-EDAD890D0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238EE-B19C-494C-BBC0-6F7051481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1" name="Google Shape;1733;p39">
            <a:extLst>
              <a:ext uri="{FF2B5EF4-FFF2-40B4-BE49-F238E27FC236}">
                <a16:creationId xmlns:a16="http://schemas.microsoft.com/office/drawing/2014/main" id="{24C7783B-5707-4538-B425-F221BEAE48C5}"/>
              </a:ext>
            </a:extLst>
          </p:cNvPr>
          <p:cNvSpPr/>
          <p:nvPr/>
        </p:nvSpPr>
        <p:spPr>
          <a:xfrm>
            <a:off x="-952499" y="-259566"/>
            <a:ext cx="7946716" cy="7150745"/>
          </a:xfrm>
          <a:custGeom>
            <a:avLst/>
            <a:gdLst/>
            <a:ahLst/>
            <a:cxnLst/>
            <a:rect l="l" t="t" r="r" b="b"/>
            <a:pathLst>
              <a:path w="81463" h="76169" extrusionOk="0">
                <a:moveTo>
                  <a:pt x="33387" y="0"/>
                </a:moveTo>
                <a:cubicBezTo>
                  <a:pt x="33051" y="0"/>
                  <a:pt x="32715" y="2"/>
                  <a:pt x="32380" y="3"/>
                </a:cubicBezTo>
                <a:cubicBezTo>
                  <a:pt x="24267" y="41"/>
                  <a:pt x="16132" y="83"/>
                  <a:pt x="8082" y="1090"/>
                </a:cubicBezTo>
                <a:cubicBezTo>
                  <a:pt x="5981" y="1353"/>
                  <a:pt x="3756" y="1743"/>
                  <a:pt x="2192" y="3170"/>
                </a:cubicBezTo>
                <a:cubicBezTo>
                  <a:pt x="586" y="4637"/>
                  <a:pt x="0" y="6948"/>
                  <a:pt x="35" y="9123"/>
                </a:cubicBezTo>
                <a:cubicBezTo>
                  <a:pt x="69" y="11298"/>
                  <a:pt x="638" y="13425"/>
                  <a:pt x="976" y="15574"/>
                </a:cubicBezTo>
                <a:cubicBezTo>
                  <a:pt x="1963" y="21854"/>
                  <a:pt x="968" y="28277"/>
                  <a:pt x="1387" y="34620"/>
                </a:cubicBezTo>
                <a:cubicBezTo>
                  <a:pt x="1705" y="39413"/>
                  <a:pt x="2825" y="44113"/>
                  <a:pt x="3367" y="48885"/>
                </a:cubicBezTo>
                <a:cubicBezTo>
                  <a:pt x="4395" y="57910"/>
                  <a:pt x="3416" y="67035"/>
                  <a:pt x="2367" y="76056"/>
                </a:cubicBezTo>
                <a:lnTo>
                  <a:pt x="80631" y="76056"/>
                </a:lnTo>
                <a:cubicBezTo>
                  <a:pt x="80911" y="76056"/>
                  <a:pt x="81186" y="76130"/>
                  <a:pt x="81462" y="76168"/>
                </a:cubicBezTo>
                <a:cubicBezTo>
                  <a:pt x="78778" y="72449"/>
                  <a:pt x="76072" y="68707"/>
                  <a:pt x="72761" y="65532"/>
                </a:cubicBezTo>
                <a:cubicBezTo>
                  <a:pt x="70454" y="63322"/>
                  <a:pt x="67873" y="61405"/>
                  <a:pt x="65686" y="59078"/>
                </a:cubicBezTo>
                <a:cubicBezTo>
                  <a:pt x="63501" y="56749"/>
                  <a:pt x="61687" y="53890"/>
                  <a:pt x="61397" y="50709"/>
                </a:cubicBezTo>
                <a:cubicBezTo>
                  <a:pt x="61194" y="48493"/>
                  <a:pt x="61740" y="46285"/>
                  <a:pt x="62281" y="44125"/>
                </a:cubicBezTo>
                <a:lnTo>
                  <a:pt x="64622" y="34802"/>
                </a:lnTo>
                <a:cubicBezTo>
                  <a:pt x="65310" y="32062"/>
                  <a:pt x="66002" y="29280"/>
                  <a:pt x="65914" y="26456"/>
                </a:cubicBezTo>
                <a:cubicBezTo>
                  <a:pt x="65729" y="20546"/>
                  <a:pt x="62046" y="15137"/>
                  <a:pt x="57233" y="11701"/>
                </a:cubicBezTo>
                <a:cubicBezTo>
                  <a:pt x="54225" y="9552"/>
                  <a:pt x="50822" y="8073"/>
                  <a:pt x="47635" y="6228"/>
                </a:cubicBezTo>
                <a:cubicBezTo>
                  <a:pt x="44667" y="4514"/>
                  <a:pt x="42148" y="1016"/>
                  <a:pt x="38862" y="389"/>
                </a:cubicBezTo>
                <a:cubicBezTo>
                  <a:pt x="37061" y="47"/>
                  <a:pt x="35222" y="0"/>
                  <a:pt x="33387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990531" y="3429000"/>
            <a:ext cx="89056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7333" b="1" dirty="0" err="1">
                <a:solidFill>
                  <a:schemeClr val="bg1"/>
                </a:solidFill>
              </a:rPr>
              <a:t>SocialJect</a:t>
            </a:r>
            <a:endParaRPr sz="7333" b="1" dirty="0">
              <a:solidFill>
                <a:schemeClr val="bg1"/>
              </a:solidFill>
            </a:endParaRPr>
          </a:p>
        </p:txBody>
      </p:sp>
      <p:sp>
        <p:nvSpPr>
          <p:cNvPr id="9" name="Google Shape;131;p25">
            <a:extLst>
              <a:ext uri="{FF2B5EF4-FFF2-40B4-BE49-F238E27FC236}">
                <a16:creationId xmlns:a16="http://schemas.microsoft.com/office/drawing/2014/main" id="{1FB0E4A3-CC58-4073-9B2A-8A8D57D0F37F}"/>
              </a:ext>
            </a:extLst>
          </p:cNvPr>
          <p:cNvSpPr txBox="1">
            <a:spLocks/>
          </p:cNvSpPr>
          <p:nvPr/>
        </p:nvSpPr>
        <p:spPr>
          <a:xfrm>
            <a:off x="850606" y="4690600"/>
            <a:ext cx="817998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667" dirty="0" err="1">
                <a:solidFill>
                  <a:schemeClr val="bg1"/>
                </a:solidFill>
              </a:rPr>
              <a:t>Tìm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kiếm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và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kết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nối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dự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án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xã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hội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vi-VN" sz="2667" dirty="0">
                <a:solidFill>
                  <a:schemeClr val="bg1"/>
                </a:solidFill>
              </a:rPr>
              <a:t>ư</a:t>
            </a:r>
            <a:r>
              <a:rPr lang="en-US" sz="2667" dirty="0">
                <a:solidFill>
                  <a:schemeClr val="bg1"/>
                </a:solidFill>
              </a:rPr>
              <a:t>a </a:t>
            </a:r>
            <a:r>
              <a:rPr lang="en-US" sz="2667" dirty="0" err="1">
                <a:solidFill>
                  <a:schemeClr val="bg1"/>
                </a:solidFill>
              </a:rPr>
              <a:t>thích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của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bạn</a:t>
            </a:r>
            <a:endParaRPr lang="en-US" sz="2667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88830AC-0E49-41CD-873D-251FA07E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131;p25">
            <a:extLst>
              <a:ext uri="{FF2B5EF4-FFF2-40B4-BE49-F238E27FC236}">
                <a16:creationId xmlns:a16="http://schemas.microsoft.com/office/drawing/2014/main" id="{F3ED8783-4B7B-4D42-940A-626C7C3C80CD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SOCIAL-JECT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FC02C98-4D05-49A3-A98B-D3686C1BF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4" y="1411795"/>
            <a:ext cx="2078049" cy="19840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19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50"/>
          <p:cNvSpPr/>
          <p:nvPr/>
        </p:nvSpPr>
        <p:spPr>
          <a:xfrm>
            <a:off x="7301834" y="63369"/>
            <a:ext cx="1950700" cy="1865159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03" name="Google Shape;3103;p50"/>
          <p:cNvGrpSpPr/>
          <p:nvPr/>
        </p:nvGrpSpPr>
        <p:grpSpPr>
          <a:xfrm>
            <a:off x="8087817" y="3377378"/>
            <a:ext cx="3086356" cy="1976569"/>
            <a:chOff x="209625" y="551300"/>
            <a:chExt cx="7170900" cy="4592400"/>
          </a:xfrm>
        </p:grpSpPr>
        <p:sp>
          <p:nvSpPr>
            <p:cNvPr id="3104" name="Google Shape;3104;p50"/>
            <p:cNvSpPr/>
            <p:nvPr/>
          </p:nvSpPr>
          <p:spPr>
            <a:xfrm>
              <a:off x="83890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802" y="0"/>
                  </a:moveTo>
                  <a:cubicBezTo>
                    <a:pt x="1601" y="0"/>
                    <a:pt x="1" y="3825"/>
                    <a:pt x="2252" y="6103"/>
                  </a:cubicBezTo>
                  <a:cubicBezTo>
                    <a:pt x="2930" y="6835"/>
                    <a:pt x="3852" y="7201"/>
                    <a:pt x="4775" y="7201"/>
                  </a:cubicBezTo>
                  <a:cubicBezTo>
                    <a:pt x="5697" y="7201"/>
                    <a:pt x="6619" y="6835"/>
                    <a:pt x="7297" y="6103"/>
                  </a:cubicBezTo>
                  <a:cubicBezTo>
                    <a:pt x="9548" y="3879"/>
                    <a:pt x="7975" y="27"/>
                    <a:pt x="480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1469250" y="1182575"/>
              <a:ext cx="238325" cy="179750"/>
            </a:xfrm>
            <a:custGeom>
              <a:avLst/>
              <a:gdLst/>
              <a:ahLst/>
              <a:cxnLst/>
              <a:rect l="l" t="t" r="r" b="b"/>
              <a:pathLst>
                <a:path w="9533" h="7190" extrusionOk="0">
                  <a:moveTo>
                    <a:pt x="4746" y="1"/>
                  </a:moveTo>
                  <a:cubicBezTo>
                    <a:pt x="1616" y="1"/>
                    <a:pt x="0" y="3761"/>
                    <a:pt x="2182" y="6050"/>
                  </a:cubicBezTo>
                  <a:cubicBezTo>
                    <a:pt x="2859" y="6810"/>
                    <a:pt x="3796" y="7189"/>
                    <a:pt x="4739" y="7189"/>
                  </a:cubicBezTo>
                  <a:cubicBezTo>
                    <a:pt x="5648" y="7189"/>
                    <a:pt x="6562" y="6837"/>
                    <a:pt x="7254" y="6131"/>
                  </a:cubicBezTo>
                  <a:cubicBezTo>
                    <a:pt x="9532" y="3934"/>
                    <a:pt x="8013" y="55"/>
                    <a:pt x="4813" y="1"/>
                  </a:cubicBezTo>
                  <a:cubicBezTo>
                    <a:pt x="4790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098325" y="551550"/>
              <a:ext cx="239200" cy="180150"/>
            </a:xfrm>
            <a:custGeom>
              <a:avLst/>
              <a:gdLst/>
              <a:ahLst/>
              <a:cxnLst/>
              <a:rect l="l" t="t" r="r" b="b"/>
              <a:pathLst>
                <a:path w="9568" h="7206" extrusionOk="0">
                  <a:moveTo>
                    <a:pt x="4746" y="0"/>
                  </a:moveTo>
                  <a:cubicBezTo>
                    <a:pt x="3826" y="0"/>
                    <a:pt x="2912" y="366"/>
                    <a:pt x="2244" y="1102"/>
                  </a:cubicBezTo>
                  <a:cubicBezTo>
                    <a:pt x="1" y="3372"/>
                    <a:pt x="1609" y="7205"/>
                    <a:pt x="4787" y="7205"/>
                  </a:cubicBezTo>
                  <a:cubicBezTo>
                    <a:pt x="4798" y="7205"/>
                    <a:pt x="4810" y="7205"/>
                    <a:pt x="4821" y="7205"/>
                  </a:cubicBezTo>
                  <a:cubicBezTo>
                    <a:pt x="7994" y="7151"/>
                    <a:pt x="9568" y="3299"/>
                    <a:pt x="7262" y="1075"/>
                  </a:cubicBezTo>
                  <a:cubicBezTo>
                    <a:pt x="6574" y="360"/>
                    <a:pt x="5657" y="0"/>
                    <a:pt x="474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146885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03"/>
                  </a:cubicBezTo>
                  <a:cubicBezTo>
                    <a:pt x="2944" y="6835"/>
                    <a:pt x="3866" y="7201"/>
                    <a:pt x="4788" y="7201"/>
                  </a:cubicBezTo>
                  <a:cubicBezTo>
                    <a:pt x="5710" y="7201"/>
                    <a:pt x="6633" y="6835"/>
                    <a:pt x="7324" y="6103"/>
                  </a:cubicBezTo>
                  <a:cubicBezTo>
                    <a:pt x="9548" y="3825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116450" y="1181050"/>
              <a:ext cx="202775" cy="181225"/>
            </a:xfrm>
            <a:custGeom>
              <a:avLst/>
              <a:gdLst/>
              <a:ahLst/>
              <a:cxnLst/>
              <a:rect l="l" t="t" r="r" b="b"/>
              <a:pathLst>
                <a:path w="8111" h="7249" extrusionOk="0">
                  <a:moveTo>
                    <a:pt x="4037" y="0"/>
                  </a:moveTo>
                  <a:cubicBezTo>
                    <a:pt x="3213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6" y="5975"/>
                  </a:cubicBezTo>
                  <a:cubicBezTo>
                    <a:pt x="2109" y="6817"/>
                    <a:pt x="3087" y="7248"/>
                    <a:pt x="4067" y="7248"/>
                  </a:cubicBezTo>
                  <a:cubicBezTo>
                    <a:pt x="4887" y="7248"/>
                    <a:pt x="5709" y="6946"/>
                    <a:pt x="6401" y="6328"/>
                  </a:cubicBezTo>
                  <a:cubicBezTo>
                    <a:pt x="7920" y="4972"/>
                    <a:pt x="8110" y="2775"/>
                    <a:pt x="6754" y="1283"/>
                  </a:cubicBezTo>
                  <a:cubicBezTo>
                    <a:pt x="5990" y="431"/>
                    <a:pt x="5011" y="0"/>
                    <a:pt x="403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747075" y="551300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0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7" y="7239"/>
                    <a:pt x="5752" y="6918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098125" y="1811875"/>
              <a:ext cx="238725" cy="180550"/>
            </a:xfrm>
            <a:custGeom>
              <a:avLst/>
              <a:gdLst/>
              <a:ahLst/>
              <a:cxnLst/>
              <a:rect l="l" t="t" r="r" b="b"/>
              <a:pathLst>
                <a:path w="9549" h="722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49"/>
                    <a:pt x="3852" y="7222"/>
                    <a:pt x="4775" y="7222"/>
                  </a:cubicBezTo>
                  <a:cubicBezTo>
                    <a:pt x="5697" y="7222"/>
                    <a:pt x="6619" y="6849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728000" y="1181375"/>
              <a:ext cx="238800" cy="179625"/>
            </a:xfrm>
            <a:custGeom>
              <a:avLst/>
              <a:gdLst/>
              <a:ahLst/>
              <a:cxnLst/>
              <a:rect l="l" t="t" r="r" b="b"/>
              <a:pathLst>
                <a:path w="9552" h="7185" extrusionOk="0">
                  <a:moveTo>
                    <a:pt x="4771" y="1"/>
                  </a:moveTo>
                  <a:cubicBezTo>
                    <a:pt x="3826" y="1"/>
                    <a:pt x="2884" y="381"/>
                    <a:pt x="2201" y="1134"/>
                  </a:cubicBezTo>
                  <a:cubicBezTo>
                    <a:pt x="0" y="3416"/>
                    <a:pt x="1624" y="7184"/>
                    <a:pt x="4759" y="7184"/>
                  </a:cubicBezTo>
                  <a:cubicBezTo>
                    <a:pt x="4792" y="7184"/>
                    <a:pt x="4825" y="7184"/>
                    <a:pt x="4859" y="7183"/>
                  </a:cubicBezTo>
                  <a:cubicBezTo>
                    <a:pt x="8033" y="7129"/>
                    <a:pt x="9551" y="3223"/>
                    <a:pt x="7246" y="1026"/>
                  </a:cubicBezTo>
                  <a:cubicBezTo>
                    <a:pt x="6561" y="340"/>
                    <a:pt x="5664" y="1"/>
                    <a:pt x="4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3358025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6"/>
                    <a:pt x="4738" y="7206"/>
                    <a:pt x="4761" y="7206"/>
                  </a:cubicBezTo>
                  <a:cubicBezTo>
                    <a:pt x="7917" y="7206"/>
                    <a:pt x="9533" y="3420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47075" y="1810525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0" y="4584"/>
                    <a:pt x="1384" y="6048"/>
                  </a:cubicBezTo>
                  <a:cubicBezTo>
                    <a:pt x="2086" y="6837"/>
                    <a:pt x="3060" y="7239"/>
                    <a:pt x="4036" y="7239"/>
                  </a:cubicBezTo>
                  <a:cubicBezTo>
                    <a:pt x="4906" y="7239"/>
                    <a:pt x="5778" y="6918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3358025" y="1180950"/>
              <a:ext cx="238150" cy="180725"/>
            </a:xfrm>
            <a:custGeom>
              <a:avLst/>
              <a:gdLst/>
              <a:ahLst/>
              <a:cxnLst/>
              <a:rect l="l" t="t" r="r" b="b"/>
              <a:pathLst>
                <a:path w="9526" h="7229" extrusionOk="0">
                  <a:moveTo>
                    <a:pt x="4763" y="1"/>
                  </a:moveTo>
                  <a:cubicBezTo>
                    <a:pt x="3897" y="1"/>
                    <a:pt x="3028" y="347"/>
                    <a:pt x="2306" y="1043"/>
                  </a:cubicBezTo>
                  <a:cubicBezTo>
                    <a:pt x="1" y="3240"/>
                    <a:pt x="1493" y="7146"/>
                    <a:pt x="4666" y="7227"/>
                  </a:cubicBezTo>
                  <a:cubicBezTo>
                    <a:pt x="4700" y="7228"/>
                    <a:pt x="4733" y="7228"/>
                    <a:pt x="4767" y="7228"/>
                  </a:cubicBezTo>
                  <a:cubicBezTo>
                    <a:pt x="7902" y="7228"/>
                    <a:pt x="9525" y="3460"/>
                    <a:pt x="7352" y="1178"/>
                  </a:cubicBezTo>
                  <a:cubicBezTo>
                    <a:pt x="6610" y="394"/>
                    <a:pt x="5687" y="1"/>
                    <a:pt x="476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3357750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5" y="0"/>
                    <a:pt x="2903" y="380"/>
                    <a:pt x="2209" y="1143"/>
                  </a:cubicBezTo>
                  <a:cubicBezTo>
                    <a:pt x="0" y="3406"/>
                    <a:pt x="1616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3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09625" y="552625"/>
              <a:ext cx="238325" cy="180000"/>
            </a:xfrm>
            <a:custGeom>
              <a:avLst/>
              <a:gdLst/>
              <a:ahLst/>
              <a:cxnLst/>
              <a:rect l="l" t="t" r="r" b="b"/>
              <a:pathLst>
                <a:path w="9533" h="7200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5"/>
                    <a:pt x="1" y="3934"/>
                    <a:pt x="2279" y="6131"/>
                  </a:cubicBezTo>
                  <a:cubicBezTo>
                    <a:pt x="2955" y="6847"/>
                    <a:pt x="3857" y="7200"/>
                    <a:pt x="4759" y="7200"/>
                  </a:cubicBezTo>
                  <a:cubicBezTo>
                    <a:pt x="5702" y="7200"/>
                    <a:pt x="6644" y="6813"/>
                    <a:pt x="7324" y="6050"/>
                  </a:cubicBezTo>
                  <a:cubicBezTo>
                    <a:pt x="9533" y="3787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10025" y="1182575"/>
              <a:ext cx="238325" cy="179650"/>
            </a:xfrm>
            <a:custGeom>
              <a:avLst/>
              <a:gdLst/>
              <a:ahLst/>
              <a:cxnLst/>
              <a:rect l="l" t="t" r="r" b="b"/>
              <a:pathLst>
                <a:path w="9533" h="7186" extrusionOk="0">
                  <a:moveTo>
                    <a:pt x="4719" y="1"/>
                  </a:moveTo>
                  <a:cubicBezTo>
                    <a:pt x="1590" y="1"/>
                    <a:pt x="0" y="3787"/>
                    <a:pt x="2209" y="6050"/>
                  </a:cubicBezTo>
                  <a:cubicBezTo>
                    <a:pt x="2896" y="6806"/>
                    <a:pt x="3828" y="7186"/>
                    <a:pt x="4759" y="7186"/>
                  </a:cubicBezTo>
                  <a:cubicBezTo>
                    <a:pt x="5665" y="7186"/>
                    <a:pt x="6572" y="6826"/>
                    <a:pt x="7254" y="6104"/>
                  </a:cubicBezTo>
                  <a:cubicBezTo>
                    <a:pt x="9532" y="3880"/>
                    <a:pt x="7986" y="28"/>
                    <a:pt x="4786" y="1"/>
                  </a:cubicBezTo>
                  <a:cubicBezTo>
                    <a:pt x="4763" y="1"/>
                    <a:pt x="4741" y="1"/>
                    <a:pt x="471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839100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43" y="7192"/>
                    <a:pt x="4778" y="7192"/>
                  </a:cubicBezTo>
                  <a:cubicBezTo>
                    <a:pt x="5687" y="7192"/>
                    <a:pt x="6593" y="6839"/>
                    <a:pt x="7262" y="6130"/>
                  </a:cubicBezTo>
                  <a:cubicBezTo>
                    <a:pt x="9540" y="3906"/>
                    <a:pt x="7994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09825" y="18118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1"/>
                  </a:moveTo>
                  <a:cubicBezTo>
                    <a:pt x="1609" y="1"/>
                    <a:pt x="1" y="3806"/>
                    <a:pt x="2217" y="6077"/>
                  </a:cubicBezTo>
                  <a:cubicBezTo>
                    <a:pt x="2904" y="6833"/>
                    <a:pt x="3836" y="7213"/>
                    <a:pt x="4767" y="7213"/>
                  </a:cubicBezTo>
                  <a:cubicBezTo>
                    <a:pt x="5673" y="7213"/>
                    <a:pt x="6580" y="6853"/>
                    <a:pt x="7262" y="6131"/>
                  </a:cubicBezTo>
                  <a:cubicBezTo>
                    <a:pt x="9540" y="3907"/>
                    <a:pt x="7994" y="28"/>
                    <a:pt x="4794" y="1"/>
                  </a:cubicBezTo>
                  <a:cubicBezTo>
                    <a:pt x="4783" y="1"/>
                    <a:pt x="4771" y="1"/>
                    <a:pt x="4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857225" y="1181075"/>
              <a:ext cx="201400" cy="181050"/>
            </a:xfrm>
            <a:custGeom>
              <a:avLst/>
              <a:gdLst/>
              <a:ahLst/>
              <a:cxnLst/>
              <a:rect l="l" t="t" r="r" b="b"/>
              <a:pathLst>
                <a:path w="8056" h="7242" extrusionOk="0">
                  <a:moveTo>
                    <a:pt x="4032" y="1"/>
                  </a:moveTo>
                  <a:cubicBezTo>
                    <a:pt x="3183" y="1"/>
                    <a:pt x="2335" y="327"/>
                    <a:pt x="1628" y="983"/>
                  </a:cubicBezTo>
                  <a:cubicBezTo>
                    <a:pt x="136" y="2394"/>
                    <a:pt x="0" y="4564"/>
                    <a:pt x="1411" y="6056"/>
                  </a:cubicBezTo>
                  <a:cubicBezTo>
                    <a:pt x="2095" y="6840"/>
                    <a:pt x="3057" y="7242"/>
                    <a:pt x="4024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14688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73"/>
                    <a:pt x="1520" y="7152"/>
                    <a:pt x="4720" y="7206"/>
                  </a:cubicBezTo>
                  <a:cubicBezTo>
                    <a:pt x="4743" y="7206"/>
                    <a:pt x="4765" y="7206"/>
                    <a:pt x="4787" y="7206"/>
                  </a:cubicBezTo>
                  <a:cubicBezTo>
                    <a:pt x="7917" y="7206"/>
                    <a:pt x="9533" y="3393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398800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801" y="0"/>
                  </a:moveTo>
                  <a:cubicBezTo>
                    <a:pt x="1600" y="0"/>
                    <a:pt x="0" y="3825"/>
                    <a:pt x="2251" y="6103"/>
                  </a:cubicBezTo>
                  <a:cubicBezTo>
                    <a:pt x="2929" y="6835"/>
                    <a:pt x="3852" y="7201"/>
                    <a:pt x="4774" y="7201"/>
                  </a:cubicBezTo>
                  <a:cubicBezTo>
                    <a:pt x="5696" y="7201"/>
                    <a:pt x="6618" y="6835"/>
                    <a:pt x="7296" y="6103"/>
                  </a:cubicBezTo>
                  <a:cubicBezTo>
                    <a:pt x="9548" y="3879"/>
                    <a:pt x="7974" y="27"/>
                    <a:pt x="480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4617650" y="11825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1643" y="1"/>
                    <a:pt x="1" y="3761"/>
                    <a:pt x="2209" y="6050"/>
                  </a:cubicBezTo>
                  <a:cubicBezTo>
                    <a:pt x="2886" y="6810"/>
                    <a:pt x="3823" y="7189"/>
                    <a:pt x="4763" y="7189"/>
                  </a:cubicBezTo>
                  <a:cubicBezTo>
                    <a:pt x="5668" y="7189"/>
                    <a:pt x="6575" y="6837"/>
                    <a:pt x="7254" y="6131"/>
                  </a:cubicBezTo>
                  <a:cubicBezTo>
                    <a:pt x="9560" y="3934"/>
                    <a:pt x="8014" y="55"/>
                    <a:pt x="4840" y="1"/>
                  </a:cubicBezTo>
                  <a:cubicBezTo>
                    <a:pt x="4818" y="1"/>
                    <a:pt x="4795" y="1"/>
                    <a:pt x="477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5247400" y="551550"/>
              <a:ext cx="238525" cy="180150"/>
            </a:xfrm>
            <a:custGeom>
              <a:avLst/>
              <a:gdLst/>
              <a:ahLst/>
              <a:cxnLst/>
              <a:rect l="l" t="t" r="r" b="b"/>
              <a:pathLst>
                <a:path w="9541" h="7206" extrusionOk="0">
                  <a:moveTo>
                    <a:pt x="4742" y="0"/>
                  </a:moveTo>
                  <a:cubicBezTo>
                    <a:pt x="3819" y="0"/>
                    <a:pt x="2898" y="366"/>
                    <a:pt x="2217" y="1102"/>
                  </a:cubicBezTo>
                  <a:cubicBezTo>
                    <a:pt x="1" y="3372"/>
                    <a:pt x="1609" y="7205"/>
                    <a:pt x="4788" y="7205"/>
                  </a:cubicBezTo>
                  <a:cubicBezTo>
                    <a:pt x="4799" y="7205"/>
                    <a:pt x="4810" y="7205"/>
                    <a:pt x="4821" y="7205"/>
                  </a:cubicBezTo>
                  <a:cubicBezTo>
                    <a:pt x="7995" y="7151"/>
                    <a:pt x="9541" y="3299"/>
                    <a:pt x="7262" y="1075"/>
                  </a:cubicBezTo>
                  <a:cubicBezTo>
                    <a:pt x="6574" y="360"/>
                    <a:pt x="5657" y="0"/>
                    <a:pt x="4742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461795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03"/>
                  </a:cubicBezTo>
                  <a:cubicBezTo>
                    <a:pt x="2943" y="6835"/>
                    <a:pt x="3865" y="7201"/>
                    <a:pt x="4784" y="7201"/>
                  </a:cubicBezTo>
                  <a:cubicBezTo>
                    <a:pt x="5703" y="7201"/>
                    <a:pt x="6618" y="6835"/>
                    <a:pt x="7296" y="6103"/>
                  </a:cubicBezTo>
                  <a:cubicBezTo>
                    <a:pt x="9548" y="3825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5265525" y="1181050"/>
              <a:ext cx="202100" cy="181225"/>
            </a:xfrm>
            <a:custGeom>
              <a:avLst/>
              <a:gdLst/>
              <a:ahLst/>
              <a:cxnLst/>
              <a:rect l="l" t="t" r="r" b="b"/>
              <a:pathLst>
                <a:path w="8084" h="7249" extrusionOk="0">
                  <a:moveTo>
                    <a:pt x="4026" y="0"/>
                  </a:moveTo>
                  <a:cubicBezTo>
                    <a:pt x="3208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7" y="5975"/>
                  </a:cubicBezTo>
                  <a:cubicBezTo>
                    <a:pt x="2110" y="6817"/>
                    <a:pt x="3087" y="7248"/>
                    <a:pt x="4067" y="7248"/>
                  </a:cubicBezTo>
                  <a:cubicBezTo>
                    <a:pt x="4888" y="7248"/>
                    <a:pt x="5709" y="6946"/>
                    <a:pt x="6402" y="6328"/>
                  </a:cubicBezTo>
                  <a:cubicBezTo>
                    <a:pt x="7893" y="4972"/>
                    <a:pt x="8083" y="2775"/>
                    <a:pt x="6727" y="1283"/>
                  </a:cubicBezTo>
                  <a:cubicBezTo>
                    <a:pt x="5963" y="431"/>
                    <a:pt x="4992" y="0"/>
                    <a:pt x="4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5896150" y="551300"/>
              <a:ext cx="200750" cy="180975"/>
            </a:xfrm>
            <a:custGeom>
              <a:avLst/>
              <a:gdLst/>
              <a:ahLst/>
              <a:cxnLst/>
              <a:rect l="l" t="t" r="r" b="b"/>
              <a:pathLst>
                <a:path w="8030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1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8" y="7239"/>
                    <a:pt x="5752" y="6918"/>
                    <a:pt x="6456" y="6266"/>
                  </a:cubicBezTo>
                  <a:cubicBezTo>
                    <a:pt x="7948" y="4937"/>
                    <a:pt x="8029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5247225" y="1811875"/>
              <a:ext cx="238700" cy="180550"/>
            </a:xfrm>
            <a:custGeom>
              <a:avLst/>
              <a:gdLst/>
              <a:ahLst/>
              <a:cxnLst/>
              <a:rect l="l" t="t" r="r" b="b"/>
              <a:pathLst>
                <a:path w="9548" h="722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49"/>
                    <a:pt x="3852" y="7222"/>
                    <a:pt x="4774" y="7222"/>
                  </a:cubicBezTo>
                  <a:cubicBezTo>
                    <a:pt x="5696" y="7222"/>
                    <a:pt x="6618" y="6849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5877750" y="1181150"/>
              <a:ext cx="238125" cy="179850"/>
            </a:xfrm>
            <a:custGeom>
              <a:avLst/>
              <a:gdLst/>
              <a:ahLst/>
              <a:cxnLst/>
              <a:rect l="l" t="t" r="r" b="b"/>
              <a:pathLst>
                <a:path w="9525" h="7194" extrusionOk="0">
                  <a:moveTo>
                    <a:pt x="4741" y="0"/>
                  </a:moveTo>
                  <a:cubicBezTo>
                    <a:pt x="3797" y="0"/>
                    <a:pt x="2854" y="380"/>
                    <a:pt x="2174" y="1143"/>
                  </a:cubicBezTo>
                  <a:cubicBezTo>
                    <a:pt x="0" y="3425"/>
                    <a:pt x="1597" y="7193"/>
                    <a:pt x="4732" y="7193"/>
                  </a:cubicBezTo>
                  <a:cubicBezTo>
                    <a:pt x="4765" y="7193"/>
                    <a:pt x="4799" y="7193"/>
                    <a:pt x="4832" y="7192"/>
                  </a:cubicBezTo>
                  <a:cubicBezTo>
                    <a:pt x="8006" y="7138"/>
                    <a:pt x="9525" y="3259"/>
                    <a:pt x="7219" y="1035"/>
                  </a:cubicBezTo>
                  <a:cubicBezTo>
                    <a:pt x="6544" y="346"/>
                    <a:pt x="5642" y="0"/>
                    <a:pt x="474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6506450" y="551525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6"/>
                    <a:pt x="4765" y="7206"/>
                    <a:pt x="4787" y="7206"/>
                  </a:cubicBezTo>
                  <a:cubicBezTo>
                    <a:pt x="7943" y="7206"/>
                    <a:pt x="9559" y="3420"/>
                    <a:pt x="7351" y="1130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5896150" y="1810525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1" y="4584"/>
                    <a:pt x="1384" y="6048"/>
                  </a:cubicBezTo>
                  <a:cubicBezTo>
                    <a:pt x="2083" y="6847"/>
                    <a:pt x="3051" y="7248"/>
                    <a:pt x="4022" y="7248"/>
                  </a:cubicBezTo>
                  <a:cubicBezTo>
                    <a:pt x="4897" y="7248"/>
                    <a:pt x="5774" y="6922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6507125" y="1180950"/>
              <a:ext cx="238125" cy="180725"/>
            </a:xfrm>
            <a:custGeom>
              <a:avLst/>
              <a:gdLst/>
              <a:ahLst/>
              <a:cxnLst/>
              <a:rect l="l" t="t" r="r" b="b"/>
              <a:pathLst>
                <a:path w="9525" h="7229" extrusionOk="0">
                  <a:moveTo>
                    <a:pt x="4753" y="1"/>
                  </a:moveTo>
                  <a:cubicBezTo>
                    <a:pt x="3889" y="1"/>
                    <a:pt x="3028" y="347"/>
                    <a:pt x="2306" y="1043"/>
                  </a:cubicBezTo>
                  <a:cubicBezTo>
                    <a:pt x="0" y="3240"/>
                    <a:pt x="1492" y="7146"/>
                    <a:pt x="4666" y="7227"/>
                  </a:cubicBezTo>
                  <a:cubicBezTo>
                    <a:pt x="4699" y="7228"/>
                    <a:pt x="4732" y="7228"/>
                    <a:pt x="4765" y="7228"/>
                  </a:cubicBezTo>
                  <a:cubicBezTo>
                    <a:pt x="7874" y="7228"/>
                    <a:pt x="9525" y="3460"/>
                    <a:pt x="7351" y="1178"/>
                  </a:cubicBezTo>
                  <a:cubicBezTo>
                    <a:pt x="6595" y="394"/>
                    <a:pt x="5673" y="1"/>
                    <a:pt x="475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6506825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6" y="0"/>
                    <a:pt x="2903" y="380"/>
                    <a:pt x="2209" y="1143"/>
                  </a:cubicBezTo>
                  <a:cubicBezTo>
                    <a:pt x="1" y="3406"/>
                    <a:pt x="1617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4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3988175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1" y="3906"/>
                    <a:pt x="7995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400697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7"/>
                    <a:pt x="1601" y="983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48" y="4944"/>
                    <a:pt x="8056" y="2638"/>
                    <a:pt x="6646" y="1200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6" name="Google Shape;3136;p50"/>
            <p:cNvSpPr/>
            <p:nvPr/>
          </p:nvSpPr>
          <p:spPr>
            <a:xfrm>
              <a:off x="46179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7" y="1"/>
                  </a:moveTo>
                  <a:cubicBezTo>
                    <a:pt x="3849" y="1"/>
                    <a:pt x="2954" y="347"/>
                    <a:pt x="2279" y="1049"/>
                  </a:cubicBezTo>
                  <a:cubicBezTo>
                    <a:pt x="0" y="3273"/>
                    <a:pt x="1519" y="7152"/>
                    <a:pt x="4693" y="7206"/>
                  </a:cubicBezTo>
                  <a:cubicBezTo>
                    <a:pt x="4715" y="7206"/>
                    <a:pt x="4737" y="7206"/>
                    <a:pt x="4759" y="7206"/>
                  </a:cubicBezTo>
                  <a:cubicBezTo>
                    <a:pt x="7916" y="7206"/>
                    <a:pt x="9532" y="3393"/>
                    <a:pt x="7324" y="1130"/>
                  </a:cubicBezTo>
                  <a:cubicBezTo>
                    <a:pt x="6630" y="381"/>
                    <a:pt x="5687" y="1"/>
                    <a:pt x="474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7" name="Google Shape;3137;p50"/>
            <p:cNvSpPr/>
            <p:nvPr/>
          </p:nvSpPr>
          <p:spPr>
            <a:xfrm>
              <a:off x="2098125" y="307312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37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2728075" y="2443400"/>
              <a:ext cx="238150" cy="180200"/>
            </a:xfrm>
            <a:custGeom>
              <a:avLst/>
              <a:gdLst/>
              <a:ahLst/>
              <a:cxnLst/>
              <a:rect l="l" t="t" r="r" b="b"/>
              <a:pathLst>
                <a:path w="9526" h="7208" extrusionOk="0">
                  <a:moveTo>
                    <a:pt x="4761" y="0"/>
                  </a:moveTo>
                  <a:cubicBezTo>
                    <a:pt x="3895" y="0"/>
                    <a:pt x="3028" y="340"/>
                    <a:pt x="2306" y="1022"/>
                  </a:cubicBezTo>
                  <a:cubicBezTo>
                    <a:pt x="1" y="3219"/>
                    <a:pt x="1493" y="7125"/>
                    <a:pt x="4693" y="7206"/>
                  </a:cubicBezTo>
                  <a:cubicBezTo>
                    <a:pt x="4727" y="7207"/>
                    <a:pt x="4760" y="7208"/>
                    <a:pt x="4793" y="7208"/>
                  </a:cubicBezTo>
                  <a:cubicBezTo>
                    <a:pt x="7902" y="7208"/>
                    <a:pt x="9525" y="3439"/>
                    <a:pt x="7351" y="1158"/>
                  </a:cubicBezTo>
                  <a:cubicBezTo>
                    <a:pt x="6609" y="387"/>
                    <a:pt x="5686" y="0"/>
                    <a:pt x="4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839100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5" y="6826"/>
                    <a:pt x="3853" y="7198"/>
                    <a:pt x="4779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0" y="3852"/>
                    <a:pt x="7967" y="0"/>
                    <a:pt x="4794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469250" y="433367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46" y="1"/>
                  </a:moveTo>
                  <a:cubicBezTo>
                    <a:pt x="1616" y="1"/>
                    <a:pt x="0" y="3788"/>
                    <a:pt x="2182" y="6050"/>
                  </a:cubicBezTo>
                  <a:cubicBezTo>
                    <a:pt x="2865" y="6817"/>
                    <a:pt x="3813" y="7204"/>
                    <a:pt x="4765" y="7204"/>
                  </a:cubicBezTo>
                  <a:cubicBezTo>
                    <a:pt x="5665" y="7204"/>
                    <a:pt x="6568" y="6857"/>
                    <a:pt x="7254" y="6159"/>
                  </a:cubicBezTo>
                  <a:cubicBezTo>
                    <a:pt x="9532" y="3934"/>
                    <a:pt x="8013" y="56"/>
                    <a:pt x="4813" y="1"/>
                  </a:cubicBezTo>
                  <a:cubicBezTo>
                    <a:pt x="4791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2098325" y="3702975"/>
              <a:ext cx="239200" cy="179825"/>
            </a:xfrm>
            <a:custGeom>
              <a:avLst/>
              <a:gdLst/>
              <a:ahLst/>
              <a:cxnLst/>
              <a:rect l="l" t="t" r="r" b="b"/>
              <a:pathLst>
                <a:path w="9568" h="7193" extrusionOk="0">
                  <a:moveTo>
                    <a:pt x="4771" y="1"/>
                  </a:moveTo>
                  <a:cubicBezTo>
                    <a:pt x="3843" y="1"/>
                    <a:pt x="2918" y="374"/>
                    <a:pt x="2244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8" y="7192"/>
                    <a:pt x="4810" y="7192"/>
                    <a:pt x="4821" y="7192"/>
                  </a:cubicBezTo>
                  <a:cubicBezTo>
                    <a:pt x="7994" y="7165"/>
                    <a:pt x="9568" y="3286"/>
                    <a:pt x="7262" y="1062"/>
                  </a:cubicBezTo>
                  <a:cubicBezTo>
                    <a:pt x="6580" y="353"/>
                    <a:pt x="5674" y="1"/>
                    <a:pt x="477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2747075" y="3072975"/>
              <a:ext cx="201425" cy="182050"/>
            </a:xfrm>
            <a:custGeom>
              <a:avLst/>
              <a:gdLst/>
              <a:ahLst/>
              <a:cxnLst/>
              <a:rect l="l" t="t" r="r" b="b"/>
              <a:pathLst>
                <a:path w="8057" h="7282" extrusionOk="0">
                  <a:moveTo>
                    <a:pt x="4005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0" y="4536"/>
                    <a:pt x="1384" y="6028"/>
                  </a:cubicBezTo>
                  <a:cubicBezTo>
                    <a:pt x="2097" y="6858"/>
                    <a:pt x="3093" y="7282"/>
                    <a:pt x="4092" y="7282"/>
                  </a:cubicBezTo>
                  <a:cubicBezTo>
                    <a:pt x="4954" y="7282"/>
                    <a:pt x="5819" y="6967"/>
                    <a:pt x="6510" y="6326"/>
                  </a:cubicBezTo>
                  <a:cubicBezTo>
                    <a:pt x="8002" y="4970"/>
                    <a:pt x="8056" y="2637"/>
                    <a:pt x="6646" y="1200"/>
                  </a:cubicBezTo>
                  <a:cubicBezTo>
                    <a:pt x="5890" y="401"/>
                    <a:pt x="4947" y="0"/>
                    <a:pt x="400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3358025" y="2443400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7"/>
                    <a:pt x="4738" y="7207"/>
                    <a:pt x="4761" y="7207"/>
                  </a:cubicBezTo>
                  <a:cubicBezTo>
                    <a:pt x="7917" y="7207"/>
                    <a:pt x="9533" y="3420"/>
                    <a:pt x="7324" y="1131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468850" y="4962975"/>
              <a:ext cx="238725" cy="180400"/>
            </a:xfrm>
            <a:custGeom>
              <a:avLst/>
              <a:gdLst/>
              <a:ahLst/>
              <a:cxnLst/>
              <a:rect l="l" t="t" r="r" b="b"/>
              <a:pathLst>
                <a:path w="9549" h="7216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30"/>
                  </a:cubicBezTo>
                  <a:cubicBezTo>
                    <a:pt x="2937" y="6856"/>
                    <a:pt x="3849" y="7215"/>
                    <a:pt x="4763" y="7215"/>
                  </a:cubicBezTo>
                  <a:cubicBezTo>
                    <a:pt x="5693" y="7215"/>
                    <a:pt x="6626" y="6842"/>
                    <a:pt x="7324" y="6103"/>
                  </a:cubicBezTo>
                  <a:cubicBezTo>
                    <a:pt x="9548" y="3852"/>
                    <a:pt x="7948" y="0"/>
                    <a:pt x="474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2116450" y="4332375"/>
              <a:ext cx="202775" cy="181000"/>
            </a:xfrm>
            <a:custGeom>
              <a:avLst/>
              <a:gdLst/>
              <a:ahLst/>
              <a:cxnLst/>
              <a:rect l="l" t="t" r="r" b="b"/>
              <a:pathLst>
                <a:path w="8111" h="7240" extrusionOk="0">
                  <a:moveTo>
                    <a:pt x="4023" y="1"/>
                  </a:moveTo>
                  <a:cubicBezTo>
                    <a:pt x="3204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6" y="5966"/>
                  </a:cubicBezTo>
                  <a:cubicBezTo>
                    <a:pt x="2109" y="6808"/>
                    <a:pt x="3087" y="7240"/>
                    <a:pt x="4067" y="7240"/>
                  </a:cubicBezTo>
                  <a:cubicBezTo>
                    <a:pt x="4887" y="7240"/>
                    <a:pt x="5709" y="6937"/>
                    <a:pt x="6401" y="6319"/>
                  </a:cubicBezTo>
                  <a:cubicBezTo>
                    <a:pt x="7920" y="4990"/>
                    <a:pt x="8110" y="2793"/>
                    <a:pt x="6754" y="1274"/>
                  </a:cubicBezTo>
                  <a:cubicBezTo>
                    <a:pt x="5986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2747075" y="3702650"/>
              <a:ext cx="201425" cy="180725"/>
            </a:xfrm>
            <a:custGeom>
              <a:avLst/>
              <a:gdLst/>
              <a:ahLst/>
              <a:cxnLst/>
              <a:rect l="l" t="t" r="r" b="b"/>
              <a:pathLst>
                <a:path w="8057" h="7229" extrusionOk="0">
                  <a:moveTo>
                    <a:pt x="3994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0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7" y="7229"/>
                    <a:pt x="5752" y="6908"/>
                    <a:pt x="6456" y="6256"/>
                  </a:cubicBezTo>
                  <a:cubicBezTo>
                    <a:pt x="7948" y="4954"/>
                    <a:pt x="8056" y="2621"/>
                    <a:pt x="6646" y="1211"/>
                  </a:cubicBezTo>
                  <a:cubicBezTo>
                    <a:pt x="5887" y="409"/>
                    <a:pt x="4939" y="0"/>
                    <a:pt x="399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3357750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1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2098125" y="496365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2728475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0" y="3420"/>
                    <a:pt x="1616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2" y="3246"/>
                    <a:pt x="7227" y="1049"/>
                  </a:cubicBezTo>
                  <a:cubicBezTo>
                    <a:pt x="6551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3358025" y="3702975"/>
              <a:ext cx="238325" cy="179825"/>
            </a:xfrm>
            <a:custGeom>
              <a:avLst/>
              <a:gdLst/>
              <a:ahLst/>
              <a:cxnLst/>
              <a:rect l="l" t="t" r="r" b="b"/>
              <a:pathLst>
                <a:path w="9533" h="7193" extrusionOk="0">
                  <a:moveTo>
                    <a:pt x="4768" y="0"/>
                  </a:moveTo>
                  <a:cubicBezTo>
                    <a:pt x="3870" y="0"/>
                    <a:pt x="2968" y="346"/>
                    <a:pt x="2279" y="1035"/>
                  </a:cubicBezTo>
                  <a:cubicBezTo>
                    <a:pt x="1" y="3259"/>
                    <a:pt x="1520" y="7138"/>
                    <a:pt x="4693" y="7192"/>
                  </a:cubicBezTo>
                  <a:cubicBezTo>
                    <a:pt x="4716" y="7193"/>
                    <a:pt x="4738" y="7193"/>
                    <a:pt x="4761" y="7193"/>
                  </a:cubicBezTo>
                  <a:cubicBezTo>
                    <a:pt x="7917" y="7193"/>
                    <a:pt x="9533" y="3406"/>
                    <a:pt x="7324" y="1144"/>
                  </a:cubicBezTo>
                  <a:cubicBezTo>
                    <a:pt x="6644" y="380"/>
                    <a:pt x="5709" y="0"/>
                    <a:pt x="4768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2747075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5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3358025" y="4332300"/>
              <a:ext cx="238150" cy="180475"/>
            </a:xfrm>
            <a:custGeom>
              <a:avLst/>
              <a:gdLst/>
              <a:ahLst/>
              <a:cxnLst/>
              <a:rect l="l" t="t" r="r" b="b"/>
              <a:pathLst>
                <a:path w="9526" h="7219" extrusionOk="0">
                  <a:moveTo>
                    <a:pt x="4750" y="1"/>
                  </a:moveTo>
                  <a:cubicBezTo>
                    <a:pt x="3888" y="1"/>
                    <a:pt x="3025" y="341"/>
                    <a:pt x="2306" y="1033"/>
                  </a:cubicBezTo>
                  <a:cubicBezTo>
                    <a:pt x="1" y="3230"/>
                    <a:pt x="1493" y="7136"/>
                    <a:pt x="4666" y="7217"/>
                  </a:cubicBezTo>
                  <a:cubicBezTo>
                    <a:pt x="4700" y="7218"/>
                    <a:pt x="4733" y="7218"/>
                    <a:pt x="4767" y="7218"/>
                  </a:cubicBezTo>
                  <a:cubicBezTo>
                    <a:pt x="7902" y="7218"/>
                    <a:pt x="9525" y="3450"/>
                    <a:pt x="7352" y="1169"/>
                  </a:cubicBezTo>
                  <a:cubicBezTo>
                    <a:pt x="6606" y="395"/>
                    <a:pt x="5678" y="1"/>
                    <a:pt x="475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3357750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0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229975" y="2443400"/>
              <a:ext cx="198700" cy="179600"/>
            </a:xfrm>
            <a:custGeom>
              <a:avLst/>
              <a:gdLst/>
              <a:ahLst/>
              <a:cxnLst/>
              <a:rect l="l" t="t" r="r" b="b"/>
              <a:pathLst>
                <a:path w="7948" h="7184" extrusionOk="0">
                  <a:moveTo>
                    <a:pt x="3927" y="0"/>
                  </a:moveTo>
                  <a:cubicBezTo>
                    <a:pt x="3061" y="0"/>
                    <a:pt x="2201" y="340"/>
                    <a:pt x="1492" y="1022"/>
                  </a:cubicBezTo>
                  <a:cubicBezTo>
                    <a:pt x="55" y="2378"/>
                    <a:pt x="1" y="4657"/>
                    <a:pt x="1357" y="6067"/>
                  </a:cubicBezTo>
                  <a:cubicBezTo>
                    <a:pt x="2058" y="6810"/>
                    <a:pt x="3005" y="7184"/>
                    <a:pt x="3956" y="7184"/>
                  </a:cubicBezTo>
                  <a:cubicBezTo>
                    <a:pt x="4844" y="7184"/>
                    <a:pt x="5735" y="6858"/>
                    <a:pt x="6429" y="6203"/>
                  </a:cubicBezTo>
                  <a:lnTo>
                    <a:pt x="6402" y="6203"/>
                  </a:lnTo>
                  <a:cubicBezTo>
                    <a:pt x="7894" y="4874"/>
                    <a:pt x="7948" y="2541"/>
                    <a:pt x="6537" y="1158"/>
                  </a:cubicBezTo>
                  <a:cubicBezTo>
                    <a:pt x="5781" y="387"/>
                    <a:pt x="4851" y="0"/>
                    <a:pt x="392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209625" y="307380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574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48" y="0"/>
                    <a:pt x="477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8572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34" y="1"/>
                  </a:moveTo>
                  <a:cubicBezTo>
                    <a:pt x="3217" y="1"/>
                    <a:pt x="2401" y="304"/>
                    <a:pt x="1709" y="922"/>
                  </a:cubicBezTo>
                  <a:cubicBezTo>
                    <a:pt x="190" y="2278"/>
                    <a:pt x="0" y="4448"/>
                    <a:pt x="1356" y="5967"/>
                  </a:cubicBezTo>
                  <a:cubicBezTo>
                    <a:pt x="2083" y="6797"/>
                    <a:pt x="3070" y="7231"/>
                    <a:pt x="4063" y="7231"/>
                  </a:cubicBezTo>
                  <a:cubicBezTo>
                    <a:pt x="4886" y="7231"/>
                    <a:pt x="5713" y="6934"/>
                    <a:pt x="6401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6" y="433"/>
                    <a:pt x="5010" y="1"/>
                    <a:pt x="403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209625" y="370372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6"/>
                    <a:pt x="1" y="3934"/>
                    <a:pt x="2279" y="6159"/>
                  </a:cubicBezTo>
                  <a:cubicBezTo>
                    <a:pt x="2952" y="6857"/>
                    <a:pt x="3848" y="7204"/>
                    <a:pt x="4745" y="7204"/>
                  </a:cubicBezTo>
                  <a:cubicBezTo>
                    <a:pt x="5693" y="7204"/>
                    <a:pt x="6641" y="6817"/>
                    <a:pt x="7324" y="6050"/>
                  </a:cubicBezTo>
                  <a:cubicBezTo>
                    <a:pt x="9533" y="3788"/>
                    <a:pt x="7917" y="1"/>
                    <a:pt x="4760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838900" y="3073100"/>
              <a:ext cx="238150" cy="179775"/>
            </a:xfrm>
            <a:custGeom>
              <a:avLst/>
              <a:gdLst/>
              <a:ahLst/>
              <a:cxnLst/>
              <a:rect l="l" t="t" r="r" b="b"/>
              <a:pathLst>
                <a:path w="9526" h="7191" extrusionOk="0">
                  <a:moveTo>
                    <a:pt x="4788" y="1"/>
                  </a:moveTo>
                  <a:cubicBezTo>
                    <a:pt x="3886" y="1"/>
                    <a:pt x="2985" y="354"/>
                    <a:pt x="2306" y="1059"/>
                  </a:cubicBezTo>
                  <a:cubicBezTo>
                    <a:pt x="1" y="3256"/>
                    <a:pt x="1520" y="7135"/>
                    <a:pt x="4693" y="7189"/>
                  </a:cubicBezTo>
                  <a:cubicBezTo>
                    <a:pt x="4727" y="7190"/>
                    <a:pt x="4760" y="7190"/>
                    <a:pt x="4793" y="7190"/>
                  </a:cubicBezTo>
                  <a:cubicBezTo>
                    <a:pt x="7928" y="7190"/>
                    <a:pt x="9525" y="3395"/>
                    <a:pt x="7351" y="1141"/>
                  </a:cubicBezTo>
                  <a:cubicBezTo>
                    <a:pt x="6661" y="381"/>
                    <a:pt x="5724" y="1"/>
                    <a:pt x="478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468175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87" y="1"/>
                  </a:moveTo>
                  <a:cubicBezTo>
                    <a:pt x="3881" y="1"/>
                    <a:pt x="2975" y="360"/>
                    <a:pt x="2306" y="1082"/>
                  </a:cubicBezTo>
                  <a:cubicBezTo>
                    <a:pt x="1" y="3306"/>
                    <a:pt x="1574" y="7185"/>
                    <a:pt x="4747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59" y="7212"/>
                    <a:pt x="9567" y="3407"/>
                    <a:pt x="7324" y="1137"/>
                  </a:cubicBezTo>
                  <a:cubicBezTo>
                    <a:pt x="6650" y="380"/>
                    <a:pt x="5719" y="1"/>
                    <a:pt x="47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209825" y="433370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60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0" y="3906"/>
                    <a:pt x="7994" y="28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839100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4" y="6832"/>
                    <a:pt x="3843" y="7212"/>
                    <a:pt x="4778" y="7212"/>
                  </a:cubicBezTo>
                  <a:cubicBezTo>
                    <a:pt x="5687" y="7212"/>
                    <a:pt x="6593" y="6853"/>
                    <a:pt x="7262" y="6130"/>
                  </a:cubicBezTo>
                  <a:cubicBezTo>
                    <a:pt x="9540" y="3906"/>
                    <a:pt x="7994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487175" y="3072975"/>
              <a:ext cx="200725" cy="180925"/>
            </a:xfrm>
            <a:custGeom>
              <a:avLst/>
              <a:gdLst/>
              <a:ahLst/>
              <a:cxnLst/>
              <a:rect l="l" t="t" r="r" b="b"/>
              <a:pathLst>
                <a:path w="8029" h="7237" extrusionOk="0">
                  <a:moveTo>
                    <a:pt x="4026" y="0"/>
                  </a:moveTo>
                  <a:cubicBezTo>
                    <a:pt x="3176" y="0"/>
                    <a:pt x="2321" y="327"/>
                    <a:pt x="1600" y="983"/>
                  </a:cubicBezTo>
                  <a:cubicBezTo>
                    <a:pt x="82" y="2393"/>
                    <a:pt x="0" y="4536"/>
                    <a:pt x="1383" y="6028"/>
                  </a:cubicBezTo>
                  <a:cubicBezTo>
                    <a:pt x="2095" y="6827"/>
                    <a:pt x="3088" y="7237"/>
                    <a:pt x="4085" y="7237"/>
                  </a:cubicBezTo>
                  <a:cubicBezTo>
                    <a:pt x="4949" y="7237"/>
                    <a:pt x="5817" y="6929"/>
                    <a:pt x="6510" y="6299"/>
                  </a:cubicBezTo>
                  <a:cubicBezTo>
                    <a:pt x="7975" y="4943"/>
                    <a:pt x="8029" y="2637"/>
                    <a:pt x="6646" y="1200"/>
                  </a:cubicBezTo>
                  <a:cubicBezTo>
                    <a:pt x="5904" y="401"/>
                    <a:pt x="4968" y="0"/>
                    <a:pt x="402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2098125" y="244317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09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209825" y="4962975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0"/>
                  </a:moveTo>
                  <a:cubicBezTo>
                    <a:pt x="1609" y="0"/>
                    <a:pt x="1" y="3833"/>
                    <a:pt x="2217" y="6076"/>
                  </a:cubicBezTo>
                  <a:cubicBezTo>
                    <a:pt x="2904" y="6832"/>
                    <a:pt x="3836" y="7212"/>
                    <a:pt x="4767" y="7212"/>
                  </a:cubicBezTo>
                  <a:cubicBezTo>
                    <a:pt x="5673" y="7212"/>
                    <a:pt x="6580" y="6853"/>
                    <a:pt x="7262" y="6130"/>
                  </a:cubicBezTo>
                  <a:cubicBezTo>
                    <a:pt x="9540" y="3906"/>
                    <a:pt x="7994" y="55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857225" y="4332350"/>
              <a:ext cx="201400" cy="180975"/>
            </a:xfrm>
            <a:custGeom>
              <a:avLst/>
              <a:gdLst/>
              <a:ahLst/>
              <a:cxnLst/>
              <a:rect l="l" t="t" r="r" b="b"/>
              <a:pathLst>
                <a:path w="8056" h="723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0" y="4557"/>
                    <a:pt x="1411" y="6049"/>
                  </a:cubicBezTo>
                  <a:cubicBezTo>
                    <a:pt x="2098" y="6837"/>
                    <a:pt x="3066" y="7239"/>
                    <a:pt x="4038" y="7239"/>
                  </a:cubicBezTo>
                  <a:cubicBezTo>
                    <a:pt x="4906" y="7239"/>
                    <a:pt x="5777" y="6918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5" y="1"/>
                    <a:pt x="403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14688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80" y="0"/>
                  </a:moveTo>
                  <a:cubicBezTo>
                    <a:pt x="3878" y="0"/>
                    <a:pt x="2971" y="346"/>
                    <a:pt x="2279" y="1038"/>
                  </a:cubicBezTo>
                  <a:cubicBezTo>
                    <a:pt x="1" y="3262"/>
                    <a:pt x="1520" y="7141"/>
                    <a:pt x="4720" y="7195"/>
                  </a:cubicBezTo>
                  <a:cubicBezTo>
                    <a:pt x="4743" y="7196"/>
                    <a:pt x="4765" y="7196"/>
                    <a:pt x="4787" y="7196"/>
                  </a:cubicBezTo>
                  <a:cubicBezTo>
                    <a:pt x="7917" y="7196"/>
                    <a:pt x="9533" y="3409"/>
                    <a:pt x="7324" y="1119"/>
                  </a:cubicBezTo>
                  <a:cubicBezTo>
                    <a:pt x="6647" y="373"/>
                    <a:pt x="5717" y="0"/>
                    <a:pt x="478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5247225" y="3073125"/>
              <a:ext cx="239175" cy="179725"/>
            </a:xfrm>
            <a:custGeom>
              <a:avLst/>
              <a:gdLst/>
              <a:ahLst/>
              <a:cxnLst/>
              <a:rect l="l" t="t" r="r" b="b"/>
              <a:pathLst>
                <a:path w="9567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37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67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5877175" y="2443400"/>
              <a:ext cx="238125" cy="180200"/>
            </a:xfrm>
            <a:custGeom>
              <a:avLst/>
              <a:gdLst/>
              <a:ahLst/>
              <a:cxnLst/>
              <a:rect l="l" t="t" r="r" b="b"/>
              <a:pathLst>
                <a:path w="9525" h="7208" extrusionOk="0">
                  <a:moveTo>
                    <a:pt x="4761" y="0"/>
                  </a:moveTo>
                  <a:cubicBezTo>
                    <a:pt x="3895" y="0"/>
                    <a:pt x="3027" y="340"/>
                    <a:pt x="2306" y="1022"/>
                  </a:cubicBezTo>
                  <a:cubicBezTo>
                    <a:pt x="0" y="3219"/>
                    <a:pt x="1492" y="7125"/>
                    <a:pt x="4665" y="7206"/>
                  </a:cubicBezTo>
                  <a:cubicBezTo>
                    <a:pt x="4699" y="7207"/>
                    <a:pt x="4732" y="7208"/>
                    <a:pt x="4766" y="7208"/>
                  </a:cubicBezTo>
                  <a:cubicBezTo>
                    <a:pt x="7901" y="7208"/>
                    <a:pt x="9525" y="3439"/>
                    <a:pt x="7351" y="1158"/>
                  </a:cubicBezTo>
                  <a:cubicBezTo>
                    <a:pt x="6608" y="387"/>
                    <a:pt x="5685" y="0"/>
                    <a:pt x="476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3988175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6" y="6826"/>
                    <a:pt x="3853" y="7198"/>
                    <a:pt x="4780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1" y="3852"/>
                    <a:pt x="7967" y="0"/>
                    <a:pt x="4794" y="0"/>
                  </a:cubicBezTo>
                  <a:cubicBezTo>
                    <a:pt x="4783" y="0"/>
                    <a:pt x="4772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4617650" y="4333675"/>
              <a:ext cx="239000" cy="180100"/>
            </a:xfrm>
            <a:custGeom>
              <a:avLst/>
              <a:gdLst/>
              <a:ahLst/>
              <a:cxnLst/>
              <a:rect l="l" t="t" r="r" b="b"/>
              <a:pathLst>
                <a:path w="9560" h="7204" extrusionOk="0">
                  <a:moveTo>
                    <a:pt x="4773" y="1"/>
                  </a:moveTo>
                  <a:cubicBezTo>
                    <a:pt x="1643" y="1"/>
                    <a:pt x="1" y="3788"/>
                    <a:pt x="2209" y="6050"/>
                  </a:cubicBezTo>
                  <a:cubicBezTo>
                    <a:pt x="2892" y="6817"/>
                    <a:pt x="3840" y="7204"/>
                    <a:pt x="4788" y="7204"/>
                  </a:cubicBezTo>
                  <a:cubicBezTo>
                    <a:pt x="5685" y="7204"/>
                    <a:pt x="6582" y="6857"/>
                    <a:pt x="7254" y="6159"/>
                  </a:cubicBezTo>
                  <a:cubicBezTo>
                    <a:pt x="9560" y="3934"/>
                    <a:pt x="8014" y="56"/>
                    <a:pt x="4840" y="1"/>
                  </a:cubicBezTo>
                  <a:cubicBezTo>
                    <a:pt x="4818" y="1"/>
                    <a:pt x="4796" y="1"/>
                    <a:pt x="477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5247400" y="3702975"/>
              <a:ext cx="238525" cy="179825"/>
            </a:xfrm>
            <a:custGeom>
              <a:avLst/>
              <a:gdLst/>
              <a:ahLst/>
              <a:cxnLst/>
              <a:rect l="l" t="t" r="r" b="b"/>
              <a:pathLst>
                <a:path w="9541" h="7193" extrusionOk="0">
                  <a:moveTo>
                    <a:pt x="4768" y="1"/>
                  </a:moveTo>
                  <a:cubicBezTo>
                    <a:pt x="3836" y="1"/>
                    <a:pt x="2905" y="374"/>
                    <a:pt x="2217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9" y="7192"/>
                    <a:pt x="4810" y="7192"/>
                    <a:pt x="4821" y="7192"/>
                  </a:cubicBezTo>
                  <a:cubicBezTo>
                    <a:pt x="7995" y="7165"/>
                    <a:pt x="9541" y="3286"/>
                    <a:pt x="7262" y="1062"/>
                  </a:cubicBezTo>
                  <a:cubicBezTo>
                    <a:pt x="6580" y="353"/>
                    <a:pt x="5674" y="1"/>
                    <a:pt x="476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5896150" y="3072975"/>
              <a:ext cx="202775" cy="183550"/>
            </a:xfrm>
            <a:custGeom>
              <a:avLst/>
              <a:gdLst/>
              <a:ahLst/>
              <a:cxnLst/>
              <a:rect l="l" t="t" r="r" b="b"/>
              <a:pathLst>
                <a:path w="8111" h="7342" extrusionOk="0">
                  <a:moveTo>
                    <a:pt x="4006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1" y="4536"/>
                    <a:pt x="1384" y="6028"/>
                  </a:cubicBezTo>
                  <a:cubicBezTo>
                    <a:pt x="2090" y="6896"/>
                    <a:pt x="3109" y="7341"/>
                    <a:pt x="4135" y="7341"/>
                  </a:cubicBezTo>
                  <a:cubicBezTo>
                    <a:pt x="5000" y="7341"/>
                    <a:pt x="5870" y="7025"/>
                    <a:pt x="6565" y="6380"/>
                  </a:cubicBezTo>
                  <a:cubicBezTo>
                    <a:pt x="8084" y="4997"/>
                    <a:pt x="8111" y="2637"/>
                    <a:pt x="6646" y="1200"/>
                  </a:cubicBezTo>
                  <a:cubicBezTo>
                    <a:pt x="5890" y="401"/>
                    <a:pt x="4947" y="0"/>
                    <a:pt x="4006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6506450" y="2443400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7"/>
                    <a:pt x="4765" y="7207"/>
                    <a:pt x="4787" y="7207"/>
                  </a:cubicBezTo>
                  <a:cubicBezTo>
                    <a:pt x="7943" y="7207"/>
                    <a:pt x="9559" y="3420"/>
                    <a:pt x="7351" y="1131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4617950" y="4962975"/>
              <a:ext cx="238700" cy="180400"/>
            </a:xfrm>
            <a:custGeom>
              <a:avLst/>
              <a:gdLst/>
              <a:ahLst/>
              <a:cxnLst/>
              <a:rect l="l" t="t" r="r" b="b"/>
              <a:pathLst>
                <a:path w="9548" h="7216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30"/>
                  </a:cubicBezTo>
                  <a:cubicBezTo>
                    <a:pt x="2937" y="6856"/>
                    <a:pt x="3848" y="7215"/>
                    <a:pt x="4759" y="7215"/>
                  </a:cubicBezTo>
                  <a:cubicBezTo>
                    <a:pt x="5686" y="7215"/>
                    <a:pt x="6612" y="6842"/>
                    <a:pt x="7296" y="6103"/>
                  </a:cubicBezTo>
                  <a:cubicBezTo>
                    <a:pt x="9548" y="3852"/>
                    <a:pt x="7947" y="0"/>
                    <a:pt x="474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5265525" y="4332375"/>
              <a:ext cx="202100" cy="181000"/>
            </a:xfrm>
            <a:custGeom>
              <a:avLst/>
              <a:gdLst/>
              <a:ahLst/>
              <a:cxnLst/>
              <a:rect l="l" t="t" r="r" b="b"/>
              <a:pathLst>
                <a:path w="8084" h="7240" extrusionOk="0">
                  <a:moveTo>
                    <a:pt x="4012" y="1"/>
                  </a:moveTo>
                  <a:cubicBezTo>
                    <a:pt x="3198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7" y="5966"/>
                  </a:cubicBezTo>
                  <a:cubicBezTo>
                    <a:pt x="2110" y="6808"/>
                    <a:pt x="3087" y="7240"/>
                    <a:pt x="4067" y="7240"/>
                  </a:cubicBezTo>
                  <a:cubicBezTo>
                    <a:pt x="4888" y="7240"/>
                    <a:pt x="5709" y="6937"/>
                    <a:pt x="6402" y="6319"/>
                  </a:cubicBezTo>
                  <a:cubicBezTo>
                    <a:pt x="7893" y="4990"/>
                    <a:pt x="8083" y="2793"/>
                    <a:pt x="6727" y="1274"/>
                  </a:cubicBezTo>
                  <a:cubicBezTo>
                    <a:pt x="5959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5896150" y="3702650"/>
              <a:ext cx="200750" cy="180725"/>
            </a:xfrm>
            <a:custGeom>
              <a:avLst/>
              <a:gdLst/>
              <a:ahLst/>
              <a:cxnLst/>
              <a:rect l="l" t="t" r="r" b="b"/>
              <a:pathLst>
                <a:path w="8030" h="7229" extrusionOk="0">
                  <a:moveTo>
                    <a:pt x="3995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1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8" y="7229"/>
                    <a:pt x="5752" y="6908"/>
                    <a:pt x="6456" y="6256"/>
                  </a:cubicBezTo>
                  <a:cubicBezTo>
                    <a:pt x="7948" y="4954"/>
                    <a:pt x="8029" y="2648"/>
                    <a:pt x="6646" y="1211"/>
                  </a:cubicBezTo>
                  <a:cubicBezTo>
                    <a:pt x="5887" y="409"/>
                    <a:pt x="4940" y="0"/>
                    <a:pt x="399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6506825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1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5247225" y="4963650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36"/>
                    <a:pt x="3852" y="7202"/>
                    <a:pt x="4774" y="7202"/>
                  </a:cubicBezTo>
                  <a:cubicBezTo>
                    <a:pt x="5696" y="7202"/>
                    <a:pt x="6618" y="6836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5877550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1" y="3420"/>
                    <a:pt x="1617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3" y="3246"/>
                    <a:pt x="7227" y="1049"/>
                  </a:cubicBezTo>
                  <a:cubicBezTo>
                    <a:pt x="6552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6506450" y="3702975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94" y="0"/>
                  </a:moveTo>
                  <a:cubicBezTo>
                    <a:pt x="3897" y="0"/>
                    <a:pt x="2994" y="346"/>
                    <a:pt x="2306" y="1035"/>
                  </a:cubicBezTo>
                  <a:cubicBezTo>
                    <a:pt x="0" y="3259"/>
                    <a:pt x="1546" y="7138"/>
                    <a:pt x="4720" y="7192"/>
                  </a:cubicBezTo>
                  <a:cubicBezTo>
                    <a:pt x="4742" y="7193"/>
                    <a:pt x="4765" y="7193"/>
                    <a:pt x="4787" y="7193"/>
                  </a:cubicBezTo>
                  <a:cubicBezTo>
                    <a:pt x="7943" y="7193"/>
                    <a:pt x="9559" y="3406"/>
                    <a:pt x="7351" y="1144"/>
                  </a:cubicBezTo>
                  <a:cubicBezTo>
                    <a:pt x="6671" y="380"/>
                    <a:pt x="5735" y="0"/>
                    <a:pt x="479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5896150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1" y="4564"/>
                    <a:pt x="1384" y="6056"/>
                  </a:cubicBezTo>
                  <a:cubicBezTo>
                    <a:pt x="2083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6507125" y="4332300"/>
              <a:ext cx="238125" cy="180475"/>
            </a:xfrm>
            <a:custGeom>
              <a:avLst/>
              <a:gdLst/>
              <a:ahLst/>
              <a:cxnLst/>
              <a:rect l="l" t="t" r="r" b="b"/>
              <a:pathLst>
                <a:path w="9525" h="7219" extrusionOk="0">
                  <a:moveTo>
                    <a:pt x="4739" y="1"/>
                  </a:moveTo>
                  <a:cubicBezTo>
                    <a:pt x="3881" y="1"/>
                    <a:pt x="3024" y="341"/>
                    <a:pt x="2306" y="1033"/>
                  </a:cubicBezTo>
                  <a:cubicBezTo>
                    <a:pt x="0" y="3230"/>
                    <a:pt x="1492" y="7136"/>
                    <a:pt x="4666" y="7217"/>
                  </a:cubicBezTo>
                  <a:cubicBezTo>
                    <a:pt x="4699" y="7218"/>
                    <a:pt x="4732" y="7218"/>
                    <a:pt x="4765" y="7218"/>
                  </a:cubicBezTo>
                  <a:cubicBezTo>
                    <a:pt x="7874" y="7218"/>
                    <a:pt x="9525" y="3450"/>
                    <a:pt x="7351" y="1169"/>
                  </a:cubicBezTo>
                  <a:cubicBezTo>
                    <a:pt x="6591" y="395"/>
                    <a:pt x="5664" y="1"/>
                    <a:pt x="4739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6506825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0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4006300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23" y="1"/>
                  </a:moveTo>
                  <a:cubicBezTo>
                    <a:pt x="3204" y="1"/>
                    <a:pt x="2389" y="304"/>
                    <a:pt x="1709" y="922"/>
                  </a:cubicBezTo>
                  <a:cubicBezTo>
                    <a:pt x="190" y="2278"/>
                    <a:pt x="0" y="4448"/>
                    <a:pt x="1329" y="5967"/>
                  </a:cubicBezTo>
                  <a:cubicBezTo>
                    <a:pt x="2056" y="6797"/>
                    <a:pt x="3051" y="7231"/>
                    <a:pt x="4052" y="7231"/>
                  </a:cubicBezTo>
                  <a:cubicBezTo>
                    <a:pt x="4881" y="7231"/>
                    <a:pt x="5714" y="6934"/>
                    <a:pt x="6402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7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3988000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7" y="1"/>
                  </a:moveTo>
                  <a:cubicBezTo>
                    <a:pt x="3885" y="1"/>
                    <a:pt x="2984" y="354"/>
                    <a:pt x="2306" y="1059"/>
                  </a:cubicBezTo>
                  <a:cubicBezTo>
                    <a:pt x="0" y="3256"/>
                    <a:pt x="1519" y="7135"/>
                    <a:pt x="4692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51" y="1141"/>
                  </a:cubicBezTo>
                  <a:cubicBezTo>
                    <a:pt x="6660" y="381"/>
                    <a:pt x="5723" y="1"/>
                    <a:pt x="4787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4617250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91" y="1"/>
                  </a:moveTo>
                  <a:cubicBezTo>
                    <a:pt x="3881" y="1"/>
                    <a:pt x="2975" y="360"/>
                    <a:pt x="2307" y="1082"/>
                  </a:cubicBezTo>
                  <a:cubicBezTo>
                    <a:pt x="1" y="3306"/>
                    <a:pt x="1574" y="7185"/>
                    <a:pt x="4748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60" y="7212"/>
                    <a:pt x="9568" y="3407"/>
                    <a:pt x="7352" y="1137"/>
                  </a:cubicBezTo>
                  <a:cubicBezTo>
                    <a:pt x="6664" y="380"/>
                    <a:pt x="5726" y="1"/>
                    <a:pt x="479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3988175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32"/>
                    <a:pt x="3836" y="7212"/>
                    <a:pt x="4767" y="7212"/>
                  </a:cubicBezTo>
                  <a:cubicBezTo>
                    <a:pt x="5674" y="7212"/>
                    <a:pt x="6580" y="6853"/>
                    <a:pt x="7262" y="6130"/>
                  </a:cubicBezTo>
                  <a:cubicBezTo>
                    <a:pt x="9541" y="3906"/>
                    <a:pt x="7995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4636250" y="3072975"/>
              <a:ext cx="201425" cy="180925"/>
            </a:xfrm>
            <a:custGeom>
              <a:avLst/>
              <a:gdLst/>
              <a:ahLst/>
              <a:cxnLst/>
              <a:rect l="l" t="t" r="r" b="b"/>
              <a:pathLst>
                <a:path w="8057" h="7237" extrusionOk="0">
                  <a:moveTo>
                    <a:pt x="4023" y="0"/>
                  </a:moveTo>
                  <a:cubicBezTo>
                    <a:pt x="3177" y="0"/>
                    <a:pt x="2335" y="327"/>
                    <a:pt x="1628" y="983"/>
                  </a:cubicBezTo>
                  <a:cubicBezTo>
                    <a:pt x="109" y="2393"/>
                    <a:pt x="0" y="4536"/>
                    <a:pt x="1411" y="6028"/>
                  </a:cubicBezTo>
                  <a:cubicBezTo>
                    <a:pt x="2123" y="6827"/>
                    <a:pt x="3107" y="7237"/>
                    <a:pt x="4097" y="7237"/>
                  </a:cubicBezTo>
                  <a:cubicBezTo>
                    <a:pt x="4955" y="7237"/>
                    <a:pt x="5817" y="6929"/>
                    <a:pt x="6510" y="6299"/>
                  </a:cubicBezTo>
                  <a:cubicBezTo>
                    <a:pt x="7975" y="4943"/>
                    <a:pt x="8056" y="2637"/>
                    <a:pt x="6673" y="1200"/>
                  </a:cubicBezTo>
                  <a:cubicBezTo>
                    <a:pt x="5903" y="401"/>
                    <a:pt x="4961" y="0"/>
                    <a:pt x="4023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5247225" y="2443175"/>
              <a:ext cx="238500" cy="179725"/>
            </a:xfrm>
            <a:custGeom>
              <a:avLst/>
              <a:gdLst/>
              <a:ahLst/>
              <a:cxnLst/>
              <a:rect l="l" t="t" r="r" b="b"/>
              <a:pathLst>
                <a:path w="9540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09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40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400697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109" y="2387"/>
                    <a:pt x="0" y="4557"/>
                    <a:pt x="1384" y="6049"/>
                  </a:cubicBezTo>
                  <a:cubicBezTo>
                    <a:pt x="2082" y="6847"/>
                    <a:pt x="3051" y="7249"/>
                    <a:pt x="4021" y="7249"/>
                  </a:cubicBezTo>
                  <a:cubicBezTo>
                    <a:pt x="4897" y="7249"/>
                    <a:pt x="5774" y="6922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46179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59" y="0"/>
                  </a:moveTo>
                  <a:cubicBezTo>
                    <a:pt x="3858" y="0"/>
                    <a:pt x="2957" y="346"/>
                    <a:pt x="2279" y="1038"/>
                  </a:cubicBezTo>
                  <a:cubicBezTo>
                    <a:pt x="0" y="3262"/>
                    <a:pt x="1519" y="7141"/>
                    <a:pt x="4693" y="7195"/>
                  </a:cubicBezTo>
                  <a:cubicBezTo>
                    <a:pt x="4715" y="7196"/>
                    <a:pt x="4737" y="7196"/>
                    <a:pt x="4760" y="7196"/>
                  </a:cubicBezTo>
                  <a:cubicBezTo>
                    <a:pt x="7916" y="7196"/>
                    <a:pt x="9532" y="3409"/>
                    <a:pt x="7324" y="1119"/>
                  </a:cubicBezTo>
                  <a:cubicBezTo>
                    <a:pt x="6633" y="373"/>
                    <a:pt x="5695" y="0"/>
                    <a:pt x="4759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7141825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25"/>
                    <a:pt x="2224" y="6103"/>
                  </a:cubicBezTo>
                  <a:cubicBezTo>
                    <a:pt x="2902" y="6835"/>
                    <a:pt x="3825" y="7201"/>
                    <a:pt x="4750" y="7201"/>
                  </a:cubicBezTo>
                  <a:cubicBezTo>
                    <a:pt x="5676" y="7201"/>
                    <a:pt x="6605" y="6835"/>
                    <a:pt x="7296" y="6103"/>
                  </a:cubicBezTo>
                  <a:cubicBezTo>
                    <a:pt x="9548" y="3879"/>
                    <a:pt x="7975" y="27"/>
                    <a:pt x="4774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7142025" y="552650"/>
              <a:ext cx="238500" cy="179800"/>
            </a:xfrm>
            <a:custGeom>
              <a:avLst/>
              <a:gdLst/>
              <a:ahLst/>
              <a:cxnLst/>
              <a:rect l="l" t="t" r="r" b="b"/>
              <a:pathLst>
                <a:path w="9540" h="7192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19"/>
                    <a:pt x="3836" y="7192"/>
                    <a:pt x="4767" y="7192"/>
                  </a:cubicBezTo>
                  <a:cubicBezTo>
                    <a:pt x="5673" y="7192"/>
                    <a:pt x="6579" y="6839"/>
                    <a:pt x="7261" y="6130"/>
                  </a:cubicBezTo>
                  <a:cubicBezTo>
                    <a:pt x="9540" y="3906"/>
                    <a:pt x="7994" y="27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716012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33" y="1"/>
                  </a:moveTo>
                  <a:cubicBezTo>
                    <a:pt x="3183" y="1"/>
                    <a:pt x="2336" y="327"/>
                    <a:pt x="1628" y="983"/>
                  </a:cubicBezTo>
                  <a:cubicBezTo>
                    <a:pt x="136" y="2394"/>
                    <a:pt x="1" y="4564"/>
                    <a:pt x="1411" y="6056"/>
                  </a:cubicBezTo>
                  <a:cubicBezTo>
                    <a:pt x="2095" y="6840"/>
                    <a:pt x="3065" y="7242"/>
                    <a:pt x="4035" y="7242"/>
                  </a:cubicBezTo>
                  <a:cubicBezTo>
                    <a:pt x="4910" y="7242"/>
                    <a:pt x="5787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3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7141825" y="4962975"/>
              <a:ext cx="238700" cy="180150"/>
            </a:xfrm>
            <a:custGeom>
              <a:avLst/>
              <a:gdLst/>
              <a:ahLst/>
              <a:cxnLst/>
              <a:rect l="l" t="t" r="r" b="b"/>
              <a:pathLst>
                <a:path w="9548" h="7206" extrusionOk="0">
                  <a:moveTo>
                    <a:pt x="4801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33" y="6839"/>
                    <a:pt x="3854" y="7205"/>
                    <a:pt x="4777" y="7205"/>
                  </a:cubicBezTo>
                  <a:cubicBezTo>
                    <a:pt x="5691" y="7205"/>
                    <a:pt x="6608" y="6846"/>
                    <a:pt x="7296" y="6130"/>
                  </a:cubicBezTo>
                  <a:cubicBezTo>
                    <a:pt x="9548" y="3879"/>
                    <a:pt x="7975" y="27"/>
                    <a:pt x="4801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71601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12" y="1"/>
                  </a:moveTo>
                  <a:cubicBezTo>
                    <a:pt x="3198" y="1"/>
                    <a:pt x="2389" y="304"/>
                    <a:pt x="1709" y="922"/>
                  </a:cubicBezTo>
                  <a:cubicBezTo>
                    <a:pt x="190" y="2278"/>
                    <a:pt x="1" y="4448"/>
                    <a:pt x="1330" y="5967"/>
                  </a:cubicBezTo>
                  <a:cubicBezTo>
                    <a:pt x="2057" y="6797"/>
                    <a:pt x="3051" y="7231"/>
                    <a:pt x="4048" y="7231"/>
                  </a:cubicBezTo>
                  <a:cubicBezTo>
                    <a:pt x="4873" y="7231"/>
                    <a:pt x="5699" y="6934"/>
                    <a:pt x="6375" y="6319"/>
                  </a:cubicBezTo>
                  <a:cubicBezTo>
                    <a:pt x="7894" y="4990"/>
                    <a:pt x="8083" y="2766"/>
                    <a:pt x="6727" y="1274"/>
                  </a:cubicBezTo>
                  <a:cubicBezTo>
                    <a:pt x="5960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7141825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1" y="1"/>
                  </a:moveTo>
                  <a:cubicBezTo>
                    <a:pt x="3878" y="1"/>
                    <a:pt x="2971" y="354"/>
                    <a:pt x="2279" y="1059"/>
                  </a:cubicBezTo>
                  <a:cubicBezTo>
                    <a:pt x="0" y="3256"/>
                    <a:pt x="1519" y="7135"/>
                    <a:pt x="4693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24" y="1141"/>
                  </a:cubicBezTo>
                  <a:cubicBezTo>
                    <a:pt x="6647" y="381"/>
                    <a:pt x="5717" y="1"/>
                    <a:pt x="4781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7142025" y="3703750"/>
              <a:ext cx="238500" cy="180325"/>
            </a:xfrm>
            <a:custGeom>
              <a:avLst/>
              <a:gdLst/>
              <a:ahLst/>
              <a:cxnLst/>
              <a:rect l="l" t="t" r="r" b="b"/>
              <a:pathLst>
                <a:path w="9540" h="7213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32"/>
                    <a:pt x="3835" y="7212"/>
                    <a:pt x="4767" y="7212"/>
                  </a:cubicBezTo>
                  <a:cubicBezTo>
                    <a:pt x="5673" y="7212"/>
                    <a:pt x="6579" y="6853"/>
                    <a:pt x="7261" y="6130"/>
                  </a:cubicBezTo>
                  <a:cubicBezTo>
                    <a:pt x="9540" y="3906"/>
                    <a:pt x="7994" y="28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716012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1" y="4557"/>
                    <a:pt x="1411" y="6049"/>
                  </a:cubicBezTo>
                  <a:cubicBezTo>
                    <a:pt x="2095" y="6847"/>
                    <a:pt x="3065" y="7249"/>
                    <a:pt x="4035" y="7249"/>
                  </a:cubicBezTo>
                  <a:cubicBezTo>
                    <a:pt x="4911" y="7249"/>
                    <a:pt x="5787" y="6922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6" y="1"/>
                    <a:pt x="4035" y="1"/>
                  </a:cubicBezTo>
                  <a:close/>
                </a:path>
              </a:pathLst>
            </a:custGeom>
            <a:solidFill>
              <a:srgbClr val="541C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00" name="Google Shape;3200;p50"/>
          <p:cNvGrpSpPr/>
          <p:nvPr/>
        </p:nvGrpSpPr>
        <p:grpSpPr>
          <a:xfrm rot="1069133">
            <a:off x="-2548883" y="-896670"/>
            <a:ext cx="9582245" cy="5510201"/>
            <a:chOff x="235075" y="777725"/>
            <a:chExt cx="7186900" cy="41327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01" name="Google Shape;3201;p50"/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03" name="Google Shape;3203;p50"/>
          <p:cNvSpPr/>
          <p:nvPr/>
        </p:nvSpPr>
        <p:spPr>
          <a:xfrm rot="4500122">
            <a:off x="6058715" y="-5314495"/>
            <a:ext cx="6655175" cy="13936837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5" name="Google Shape;3205;p50"/>
          <p:cNvSpPr txBox="1">
            <a:spLocks noGrp="1"/>
          </p:cNvSpPr>
          <p:nvPr>
            <p:ph type="title"/>
          </p:nvPr>
        </p:nvSpPr>
        <p:spPr>
          <a:xfrm flipH="1">
            <a:off x="484200" y="2412951"/>
            <a:ext cx="1122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8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Work Sans Regular" panose="020B0604020202020204" charset="0"/>
              </a:rPr>
              <a:t>CẢM </a:t>
            </a:r>
            <a:r>
              <a:rPr lang="vi-VN" sz="8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Work Sans Regular" panose="020B0604020202020204" charset="0"/>
              </a:rPr>
              <a:t>Ơ</a:t>
            </a:r>
            <a:r>
              <a:rPr lang="en-US" sz="8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Work Sans Regular" panose="020B0604020202020204" charset="0"/>
              </a:rPr>
              <a:t>N</a:t>
            </a:r>
            <a:endParaRPr sz="8800" b="1" dirty="0">
              <a:solidFill>
                <a:schemeClr val="accent2">
                  <a:lumMod val="60000"/>
                  <a:lumOff val="40000"/>
                </a:schemeClr>
              </a:solidFill>
              <a:latin typeface="Work Sans Regular" panose="020B0604020202020204" charset="0"/>
            </a:endParaRPr>
          </a:p>
        </p:txBody>
      </p:sp>
      <p:grpSp>
        <p:nvGrpSpPr>
          <p:cNvPr id="3206" name="Google Shape;3206;p50"/>
          <p:cNvGrpSpPr/>
          <p:nvPr/>
        </p:nvGrpSpPr>
        <p:grpSpPr>
          <a:xfrm>
            <a:off x="-594276" y="11"/>
            <a:ext cx="2570567" cy="3498660"/>
            <a:chOff x="1882000" y="238175"/>
            <a:chExt cx="3843550" cy="5231250"/>
          </a:xfrm>
        </p:grpSpPr>
        <p:sp>
          <p:nvSpPr>
            <p:cNvPr id="3207" name="Google Shape;3207;p50"/>
            <p:cNvSpPr/>
            <p:nvPr/>
          </p:nvSpPr>
          <p:spPr>
            <a:xfrm>
              <a:off x="1882000" y="5324550"/>
              <a:ext cx="558025" cy="144875"/>
            </a:xfrm>
            <a:custGeom>
              <a:avLst/>
              <a:gdLst/>
              <a:ahLst/>
              <a:cxnLst/>
              <a:rect l="l" t="t" r="r" b="b"/>
              <a:pathLst>
                <a:path w="22321" h="5795" extrusionOk="0">
                  <a:moveTo>
                    <a:pt x="2380" y="1"/>
                  </a:moveTo>
                  <a:cubicBezTo>
                    <a:pt x="642" y="1"/>
                    <a:pt x="0" y="2720"/>
                    <a:pt x="1883" y="3087"/>
                  </a:cubicBezTo>
                  <a:lnTo>
                    <a:pt x="1883" y="3071"/>
                  </a:lnTo>
                  <a:cubicBezTo>
                    <a:pt x="7976" y="4257"/>
                    <a:pt x="14118" y="5167"/>
                    <a:pt x="20309" y="5784"/>
                  </a:cubicBezTo>
                  <a:cubicBezTo>
                    <a:pt x="20374" y="5791"/>
                    <a:pt x="20437" y="5794"/>
                    <a:pt x="20498" y="5794"/>
                  </a:cubicBezTo>
                  <a:cubicBezTo>
                    <a:pt x="22320" y="5794"/>
                    <a:pt x="22242" y="2837"/>
                    <a:pt x="20309" y="2632"/>
                  </a:cubicBezTo>
                  <a:cubicBezTo>
                    <a:pt x="14394" y="2031"/>
                    <a:pt x="8545" y="1170"/>
                    <a:pt x="2712" y="33"/>
                  </a:cubicBezTo>
                  <a:cubicBezTo>
                    <a:pt x="2598" y="11"/>
                    <a:pt x="2487" y="1"/>
                    <a:pt x="2380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902125" y="5126700"/>
              <a:ext cx="745075" cy="133850"/>
            </a:xfrm>
            <a:custGeom>
              <a:avLst/>
              <a:gdLst/>
              <a:ahLst/>
              <a:cxnLst/>
              <a:rect l="l" t="t" r="r" b="b"/>
              <a:pathLst>
                <a:path w="29803" h="5354" extrusionOk="0">
                  <a:moveTo>
                    <a:pt x="2281" y="1"/>
                  </a:moveTo>
                  <a:cubicBezTo>
                    <a:pt x="599" y="1"/>
                    <a:pt x="1" y="2666"/>
                    <a:pt x="1842" y="3088"/>
                  </a:cubicBezTo>
                  <a:lnTo>
                    <a:pt x="1842" y="3072"/>
                  </a:lnTo>
                  <a:cubicBezTo>
                    <a:pt x="8341" y="4588"/>
                    <a:pt x="14982" y="5353"/>
                    <a:pt x="21635" y="5353"/>
                  </a:cubicBezTo>
                  <a:cubicBezTo>
                    <a:pt x="23681" y="5353"/>
                    <a:pt x="25729" y="5281"/>
                    <a:pt x="27774" y="5136"/>
                  </a:cubicBezTo>
                  <a:cubicBezTo>
                    <a:pt x="29743" y="4993"/>
                    <a:pt x="29803" y="1979"/>
                    <a:pt x="27909" y="1979"/>
                  </a:cubicBezTo>
                  <a:cubicBezTo>
                    <a:pt x="27865" y="1979"/>
                    <a:pt x="27820" y="1980"/>
                    <a:pt x="27774" y="1984"/>
                  </a:cubicBezTo>
                  <a:cubicBezTo>
                    <a:pt x="25748" y="2128"/>
                    <a:pt x="23721" y="2200"/>
                    <a:pt x="21696" y="2200"/>
                  </a:cubicBezTo>
                  <a:cubicBezTo>
                    <a:pt x="15304" y="2200"/>
                    <a:pt x="8930" y="1481"/>
                    <a:pt x="2687" y="50"/>
                  </a:cubicBezTo>
                  <a:cubicBezTo>
                    <a:pt x="2546" y="16"/>
                    <a:pt x="2410" y="1"/>
                    <a:pt x="228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942625" y="4908150"/>
              <a:ext cx="931275" cy="212075"/>
            </a:xfrm>
            <a:custGeom>
              <a:avLst/>
              <a:gdLst/>
              <a:ahLst/>
              <a:cxnLst/>
              <a:rect l="l" t="t" r="r" b="b"/>
              <a:pathLst>
                <a:path w="37251" h="8483" extrusionOk="0">
                  <a:moveTo>
                    <a:pt x="2505" y="0"/>
                  </a:moveTo>
                  <a:cubicBezTo>
                    <a:pt x="705" y="0"/>
                    <a:pt x="1" y="2792"/>
                    <a:pt x="1928" y="3056"/>
                  </a:cubicBezTo>
                  <a:cubicBezTo>
                    <a:pt x="12847" y="4568"/>
                    <a:pt x="23717" y="6355"/>
                    <a:pt x="34538" y="8451"/>
                  </a:cubicBezTo>
                  <a:cubicBezTo>
                    <a:pt x="34652" y="8472"/>
                    <a:pt x="34763" y="8483"/>
                    <a:pt x="34869" y="8483"/>
                  </a:cubicBezTo>
                  <a:cubicBezTo>
                    <a:pt x="36608" y="8483"/>
                    <a:pt x="37250" y="5764"/>
                    <a:pt x="35383" y="5396"/>
                  </a:cubicBezTo>
                  <a:lnTo>
                    <a:pt x="35366" y="5396"/>
                  </a:lnTo>
                  <a:cubicBezTo>
                    <a:pt x="24545" y="3316"/>
                    <a:pt x="13675" y="1513"/>
                    <a:pt x="2757" y="18"/>
                  </a:cubicBezTo>
                  <a:cubicBezTo>
                    <a:pt x="2671" y="6"/>
                    <a:pt x="2587" y="0"/>
                    <a:pt x="2505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953300" y="4654225"/>
              <a:ext cx="1117475" cy="219500"/>
            </a:xfrm>
            <a:custGeom>
              <a:avLst/>
              <a:gdLst/>
              <a:ahLst/>
              <a:cxnLst/>
              <a:rect l="l" t="t" r="r" b="b"/>
              <a:pathLst>
                <a:path w="44699" h="8780" extrusionOk="0">
                  <a:moveTo>
                    <a:pt x="2487" y="0"/>
                  </a:moveTo>
                  <a:cubicBezTo>
                    <a:pt x="697" y="0"/>
                    <a:pt x="0" y="2779"/>
                    <a:pt x="1907" y="3058"/>
                  </a:cubicBezTo>
                  <a:lnTo>
                    <a:pt x="41942" y="8762"/>
                  </a:lnTo>
                  <a:cubicBezTo>
                    <a:pt x="42029" y="8774"/>
                    <a:pt x="42113" y="8779"/>
                    <a:pt x="42196" y="8779"/>
                  </a:cubicBezTo>
                  <a:cubicBezTo>
                    <a:pt x="44009" y="8779"/>
                    <a:pt x="44699" y="5987"/>
                    <a:pt x="42787" y="5707"/>
                  </a:cubicBezTo>
                  <a:lnTo>
                    <a:pt x="42787" y="5707"/>
                  </a:lnTo>
                  <a:lnTo>
                    <a:pt x="42787" y="5723"/>
                  </a:lnTo>
                  <a:lnTo>
                    <a:pt x="2752" y="20"/>
                  </a:lnTo>
                  <a:cubicBezTo>
                    <a:pt x="2661" y="7"/>
                    <a:pt x="2573" y="0"/>
                    <a:pt x="2487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952750" y="4417925"/>
              <a:ext cx="1341925" cy="269300"/>
            </a:xfrm>
            <a:custGeom>
              <a:avLst/>
              <a:gdLst/>
              <a:ahLst/>
              <a:cxnLst/>
              <a:rect l="l" t="t" r="r" b="b"/>
              <a:pathLst>
                <a:path w="53677" h="10772" extrusionOk="0">
                  <a:moveTo>
                    <a:pt x="1768" y="1"/>
                  </a:moveTo>
                  <a:cubicBezTo>
                    <a:pt x="0" y="1"/>
                    <a:pt x="90" y="2934"/>
                    <a:pt x="1994" y="3168"/>
                  </a:cubicBezTo>
                  <a:cubicBezTo>
                    <a:pt x="18388" y="5264"/>
                    <a:pt x="34701" y="7799"/>
                    <a:pt x="50949" y="10739"/>
                  </a:cubicBezTo>
                  <a:cubicBezTo>
                    <a:pt x="51064" y="10761"/>
                    <a:pt x="51174" y="10771"/>
                    <a:pt x="51281" y="10771"/>
                  </a:cubicBezTo>
                  <a:cubicBezTo>
                    <a:pt x="53021" y="10771"/>
                    <a:pt x="53676" y="8053"/>
                    <a:pt x="51778" y="7701"/>
                  </a:cubicBezTo>
                  <a:lnTo>
                    <a:pt x="51794" y="7701"/>
                  </a:lnTo>
                  <a:cubicBezTo>
                    <a:pt x="35254" y="4711"/>
                    <a:pt x="18665" y="2144"/>
                    <a:pt x="1994" y="16"/>
                  </a:cubicBezTo>
                  <a:cubicBezTo>
                    <a:pt x="1916" y="6"/>
                    <a:pt x="1840" y="1"/>
                    <a:pt x="176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2030325" y="4168875"/>
              <a:ext cx="1503550" cy="263650"/>
            </a:xfrm>
            <a:custGeom>
              <a:avLst/>
              <a:gdLst/>
              <a:ahLst/>
              <a:cxnLst/>
              <a:rect l="l" t="t" r="r" b="b"/>
              <a:pathLst>
                <a:path w="60142" h="10546" extrusionOk="0">
                  <a:moveTo>
                    <a:pt x="1769" y="1"/>
                  </a:moveTo>
                  <a:cubicBezTo>
                    <a:pt x="1" y="1"/>
                    <a:pt x="96" y="2921"/>
                    <a:pt x="2011" y="3170"/>
                  </a:cubicBezTo>
                  <a:lnTo>
                    <a:pt x="58131" y="10530"/>
                  </a:lnTo>
                  <a:cubicBezTo>
                    <a:pt x="58211" y="10541"/>
                    <a:pt x="58287" y="10545"/>
                    <a:pt x="58361" y="10545"/>
                  </a:cubicBezTo>
                  <a:cubicBezTo>
                    <a:pt x="60142" y="10545"/>
                    <a:pt x="60051" y="7628"/>
                    <a:pt x="58131" y="7378"/>
                  </a:cubicBezTo>
                  <a:lnTo>
                    <a:pt x="58131" y="7362"/>
                  </a:lnTo>
                  <a:lnTo>
                    <a:pt x="2011" y="18"/>
                  </a:lnTo>
                  <a:cubicBezTo>
                    <a:pt x="1927" y="6"/>
                    <a:pt x="1846" y="1"/>
                    <a:pt x="1769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2053025" y="3957375"/>
              <a:ext cx="1626750" cy="225075"/>
            </a:xfrm>
            <a:custGeom>
              <a:avLst/>
              <a:gdLst/>
              <a:ahLst/>
              <a:cxnLst/>
              <a:rect l="l" t="t" r="r" b="b"/>
              <a:pathLst>
                <a:path w="65070" h="9003" extrusionOk="0">
                  <a:moveTo>
                    <a:pt x="1811" y="1"/>
                  </a:moveTo>
                  <a:cubicBezTo>
                    <a:pt x="0" y="1"/>
                    <a:pt x="68" y="2961"/>
                    <a:pt x="2013" y="3165"/>
                  </a:cubicBezTo>
                  <a:cubicBezTo>
                    <a:pt x="22323" y="5472"/>
                    <a:pt x="42665" y="7422"/>
                    <a:pt x="63040" y="8998"/>
                  </a:cubicBezTo>
                  <a:cubicBezTo>
                    <a:pt x="63086" y="9001"/>
                    <a:pt x="63131" y="9003"/>
                    <a:pt x="63175" y="9003"/>
                  </a:cubicBezTo>
                  <a:cubicBezTo>
                    <a:pt x="65070" y="9003"/>
                    <a:pt x="65025" y="5988"/>
                    <a:pt x="63040" y="5829"/>
                  </a:cubicBezTo>
                  <a:cubicBezTo>
                    <a:pt x="42665" y="4253"/>
                    <a:pt x="22323" y="2320"/>
                    <a:pt x="2013" y="13"/>
                  </a:cubicBezTo>
                  <a:cubicBezTo>
                    <a:pt x="1943" y="5"/>
                    <a:pt x="1876" y="1"/>
                    <a:pt x="1811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2048600" y="3685950"/>
              <a:ext cx="1980925" cy="249475"/>
            </a:xfrm>
            <a:custGeom>
              <a:avLst/>
              <a:gdLst/>
              <a:ahLst/>
              <a:cxnLst/>
              <a:rect l="l" t="t" r="r" b="b"/>
              <a:pathLst>
                <a:path w="79237" h="9979" extrusionOk="0">
                  <a:moveTo>
                    <a:pt x="1783" y="1"/>
                  </a:moveTo>
                  <a:cubicBezTo>
                    <a:pt x="1" y="1"/>
                    <a:pt x="91" y="2934"/>
                    <a:pt x="2011" y="3168"/>
                  </a:cubicBezTo>
                  <a:cubicBezTo>
                    <a:pt x="26984" y="6288"/>
                    <a:pt x="52055" y="8546"/>
                    <a:pt x="77207" y="9976"/>
                  </a:cubicBezTo>
                  <a:cubicBezTo>
                    <a:pt x="77242" y="9978"/>
                    <a:pt x="77278" y="9979"/>
                    <a:pt x="77312" y="9979"/>
                  </a:cubicBezTo>
                  <a:cubicBezTo>
                    <a:pt x="79237" y="9979"/>
                    <a:pt x="79202" y="6919"/>
                    <a:pt x="77207" y="6808"/>
                  </a:cubicBezTo>
                  <a:cubicBezTo>
                    <a:pt x="52071" y="5394"/>
                    <a:pt x="27000" y="3119"/>
                    <a:pt x="2011" y="16"/>
                  </a:cubicBezTo>
                  <a:cubicBezTo>
                    <a:pt x="1932" y="6"/>
                    <a:pt x="1856" y="1"/>
                    <a:pt x="178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2052250" y="3492700"/>
              <a:ext cx="2025975" cy="294250"/>
            </a:xfrm>
            <a:custGeom>
              <a:avLst/>
              <a:gdLst/>
              <a:ahLst/>
              <a:cxnLst/>
              <a:rect l="l" t="t" r="r" b="b"/>
              <a:pathLst>
                <a:path w="81039" h="11770" extrusionOk="0">
                  <a:moveTo>
                    <a:pt x="1808" y="0"/>
                  </a:moveTo>
                  <a:cubicBezTo>
                    <a:pt x="0" y="0"/>
                    <a:pt x="82" y="2944"/>
                    <a:pt x="2011" y="3164"/>
                  </a:cubicBezTo>
                  <a:lnTo>
                    <a:pt x="79027" y="11759"/>
                  </a:lnTo>
                  <a:cubicBezTo>
                    <a:pt x="79092" y="11766"/>
                    <a:pt x="79155" y="11769"/>
                    <a:pt x="79216" y="11769"/>
                  </a:cubicBezTo>
                  <a:cubicBezTo>
                    <a:pt x="81038" y="11769"/>
                    <a:pt x="80960" y="8811"/>
                    <a:pt x="79027" y="8591"/>
                  </a:cubicBezTo>
                  <a:lnTo>
                    <a:pt x="2011" y="12"/>
                  </a:lnTo>
                  <a:cubicBezTo>
                    <a:pt x="1941" y="4"/>
                    <a:pt x="1874" y="0"/>
                    <a:pt x="180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2104300" y="3226700"/>
              <a:ext cx="2267300" cy="419175"/>
            </a:xfrm>
            <a:custGeom>
              <a:avLst/>
              <a:gdLst/>
              <a:ahLst/>
              <a:cxnLst/>
              <a:rect l="l" t="t" r="r" b="b"/>
              <a:pathLst>
                <a:path w="90692" h="16767" extrusionOk="0">
                  <a:moveTo>
                    <a:pt x="1962" y="0"/>
                  </a:moveTo>
                  <a:cubicBezTo>
                    <a:pt x="344" y="0"/>
                    <a:pt x="1" y="2829"/>
                    <a:pt x="1700" y="3097"/>
                  </a:cubicBezTo>
                  <a:lnTo>
                    <a:pt x="68707" y="13690"/>
                  </a:lnTo>
                  <a:lnTo>
                    <a:pt x="87944" y="16745"/>
                  </a:lnTo>
                  <a:cubicBezTo>
                    <a:pt x="88040" y="16760"/>
                    <a:pt x="88133" y="16767"/>
                    <a:pt x="88223" y="16767"/>
                  </a:cubicBezTo>
                  <a:cubicBezTo>
                    <a:pt x="90003" y="16767"/>
                    <a:pt x="90691" y="14000"/>
                    <a:pt x="88789" y="13690"/>
                  </a:cubicBezTo>
                  <a:lnTo>
                    <a:pt x="88773" y="13690"/>
                  </a:lnTo>
                  <a:lnTo>
                    <a:pt x="21783" y="3113"/>
                  </a:lnTo>
                  <a:lnTo>
                    <a:pt x="5872" y="586"/>
                  </a:lnTo>
                  <a:lnTo>
                    <a:pt x="5872" y="586"/>
                  </a:lnTo>
                  <a:cubicBezTo>
                    <a:pt x="5662" y="446"/>
                    <a:pt x="5409" y="350"/>
                    <a:pt x="5112" y="318"/>
                  </a:cubicBezTo>
                  <a:lnTo>
                    <a:pt x="2123" y="10"/>
                  </a:lnTo>
                  <a:cubicBezTo>
                    <a:pt x="2068" y="3"/>
                    <a:pt x="2014" y="0"/>
                    <a:pt x="196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2057125" y="2973525"/>
              <a:ext cx="2511225" cy="426325"/>
            </a:xfrm>
            <a:custGeom>
              <a:avLst/>
              <a:gdLst/>
              <a:ahLst/>
              <a:cxnLst/>
              <a:rect l="l" t="t" r="r" b="b"/>
              <a:pathLst>
                <a:path w="100449" h="17053" extrusionOk="0">
                  <a:moveTo>
                    <a:pt x="1796" y="1"/>
                  </a:moveTo>
                  <a:cubicBezTo>
                    <a:pt x="0" y="1"/>
                    <a:pt x="87" y="2947"/>
                    <a:pt x="2011" y="3166"/>
                  </a:cubicBezTo>
                  <a:cubicBezTo>
                    <a:pt x="27033" y="6026"/>
                    <a:pt x="51974" y="9470"/>
                    <a:pt x="76833" y="13500"/>
                  </a:cubicBezTo>
                  <a:cubicBezTo>
                    <a:pt x="83803" y="14637"/>
                    <a:pt x="90758" y="15807"/>
                    <a:pt x="97712" y="17026"/>
                  </a:cubicBezTo>
                  <a:cubicBezTo>
                    <a:pt x="97817" y="17044"/>
                    <a:pt x="97919" y="17052"/>
                    <a:pt x="98017" y="17052"/>
                  </a:cubicBezTo>
                  <a:cubicBezTo>
                    <a:pt x="99777" y="17052"/>
                    <a:pt x="100448" y="14310"/>
                    <a:pt x="98540" y="13971"/>
                  </a:cubicBezTo>
                  <a:lnTo>
                    <a:pt x="98540" y="13971"/>
                  </a:lnTo>
                  <a:lnTo>
                    <a:pt x="98540" y="13987"/>
                  </a:lnTo>
                  <a:cubicBezTo>
                    <a:pt x="73681" y="9617"/>
                    <a:pt x="48708" y="5831"/>
                    <a:pt x="23653" y="2630"/>
                  </a:cubicBezTo>
                  <a:cubicBezTo>
                    <a:pt x="16439" y="1704"/>
                    <a:pt x="9225" y="826"/>
                    <a:pt x="2011" y="14"/>
                  </a:cubicBezTo>
                  <a:cubicBezTo>
                    <a:pt x="1937" y="5"/>
                    <a:pt x="1865" y="1"/>
                    <a:pt x="1796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2204900" y="2704000"/>
              <a:ext cx="2609750" cy="449700"/>
            </a:xfrm>
            <a:custGeom>
              <a:avLst/>
              <a:gdLst/>
              <a:ahLst/>
              <a:cxnLst/>
              <a:rect l="l" t="t" r="r" b="b"/>
              <a:pathLst>
                <a:path w="104390" h="17988" extrusionOk="0">
                  <a:moveTo>
                    <a:pt x="1882" y="0"/>
                  </a:moveTo>
                  <a:cubicBezTo>
                    <a:pt x="1" y="0"/>
                    <a:pt x="50" y="3016"/>
                    <a:pt x="2031" y="3159"/>
                  </a:cubicBezTo>
                  <a:cubicBezTo>
                    <a:pt x="28174" y="5092"/>
                    <a:pt x="54203" y="8537"/>
                    <a:pt x="79956" y="13427"/>
                  </a:cubicBezTo>
                  <a:cubicBezTo>
                    <a:pt x="87235" y="14808"/>
                    <a:pt x="94482" y="16319"/>
                    <a:pt x="101696" y="17944"/>
                  </a:cubicBezTo>
                  <a:cubicBezTo>
                    <a:pt x="101828" y="17974"/>
                    <a:pt x="101956" y="17987"/>
                    <a:pt x="102078" y="17987"/>
                  </a:cubicBezTo>
                  <a:cubicBezTo>
                    <a:pt x="103778" y="17987"/>
                    <a:pt x="104390" y="15315"/>
                    <a:pt x="102541" y="14906"/>
                  </a:cubicBezTo>
                  <a:cubicBezTo>
                    <a:pt x="76788" y="9138"/>
                    <a:pt x="50726" y="4848"/>
                    <a:pt x="24485" y="2037"/>
                  </a:cubicBezTo>
                  <a:cubicBezTo>
                    <a:pt x="17011" y="1241"/>
                    <a:pt x="9521" y="559"/>
                    <a:pt x="2031" y="6"/>
                  </a:cubicBezTo>
                  <a:cubicBezTo>
                    <a:pt x="1980" y="2"/>
                    <a:pt x="1930" y="0"/>
                    <a:pt x="1882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2184325" y="2504250"/>
              <a:ext cx="2849650" cy="431375"/>
            </a:xfrm>
            <a:custGeom>
              <a:avLst/>
              <a:gdLst/>
              <a:ahLst/>
              <a:cxnLst/>
              <a:rect l="l" t="t" r="r" b="b"/>
              <a:pathLst>
                <a:path w="113986" h="17255" extrusionOk="0">
                  <a:moveTo>
                    <a:pt x="2505" y="1"/>
                  </a:moveTo>
                  <a:cubicBezTo>
                    <a:pt x="705" y="1"/>
                    <a:pt x="0" y="2793"/>
                    <a:pt x="1928" y="3057"/>
                  </a:cubicBezTo>
                  <a:cubicBezTo>
                    <a:pt x="30459" y="7087"/>
                    <a:pt x="59039" y="10856"/>
                    <a:pt x="87652" y="14349"/>
                  </a:cubicBezTo>
                  <a:cubicBezTo>
                    <a:pt x="95760" y="15340"/>
                    <a:pt x="103867" y="16299"/>
                    <a:pt x="111975" y="17241"/>
                  </a:cubicBezTo>
                  <a:cubicBezTo>
                    <a:pt x="112049" y="17251"/>
                    <a:pt x="112121" y="17255"/>
                    <a:pt x="112190" y="17255"/>
                  </a:cubicBezTo>
                  <a:cubicBezTo>
                    <a:pt x="113986" y="17255"/>
                    <a:pt x="113900" y="14308"/>
                    <a:pt x="111975" y="14089"/>
                  </a:cubicBezTo>
                  <a:cubicBezTo>
                    <a:pt x="83525" y="10775"/>
                    <a:pt x="55091" y="7184"/>
                    <a:pt x="26706" y="3333"/>
                  </a:cubicBezTo>
                  <a:cubicBezTo>
                    <a:pt x="18728" y="2245"/>
                    <a:pt x="10734" y="1140"/>
                    <a:pt x="2756" y="19"/>
                  </a:cubicBezTo>
                  <a:cubicBezTo>
                    <a:pt x="2670" y="7"/>
                    <a:pt x="2586" y="1"/>
                    <a:pt x="250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2255750" y="2233425"/>
              <a:ext cx="2944500" cy="480650"/>
            </a:xfrm>
            <a:custGeom>
              <a:avLst/>
              <a:gdLst/>
              <a:ahLst/>
              <a:cxnLst/>
              <a:rect l="l" t="t" r="r" b="b"/>
              <a:pathLst>
                <a:path w="117780" h="19226" extrusionOk="0">
                  <a:moveTo>
                    <a:pt x="1795" y="1"/>
                  </a:moveTo>
                  <a:cubicBezTo>
                    <a:pt x="1" y="1"/>
                    <a:pt x="87" y="2932"/>
                    <a:pt x="2011" y="3166"/>
                  </a:cubicBezTo>
                  <a:cubicBezTo>
                    <a:pt x="31501" y="6741"/>
                    <a:pt x="60943" y="10770"/>
                    <a:pt x="90303" y="15287"/>
                  </a:cubicBezTo>
                  <a:cubicBezTo>
                    <a:pt x="98557" y="16555"/>
                    <a:pt x="106795" y="17855"/>
                    <a:pt x="115032" y="19203"/>
                  </a:cubicBezTo>
                  <a:cubicBezTo>
                    <a:pt x="115129" y="19218"/>
                    <a:pt x="115222" y="19225"/>
                    <a:pt x="115313" y="19225"/>
                  </a:cubicBezTo>
                  <a:cubicBezTo>
                    <a:pt x="117106" y="19225"/>
                    <a:pt x="117779" y="16458"/>
                    <a:pt x="115877" y="16148"/>
                  </a:cubicBezTo>
                  <a:lnTo>
                    <a:pt x="115877" y="16148"/>
                  </a:lnTo>
                  <a:lnTo>
                    <a:pt x="115877" y="16165"/>
                  </a:lnTo>
                  <a:cubicBezTo>
                    <a:pt x="86387" y="11355"/>
                    <a:pt x="56816" y="7033"/>
                    <a:pt x="27180" y="3183"/>
                  </a:cubicBezTo>
                  <a:cubicBezTo>
                    <a:pt x="18796" y="2078"/>
                    <a:pt x="10395" y="1038"/>
                    <a:pt x="2011" y="14"/>
                  </a:cubicBezTo>
                  <a:cubicBezTo>
                    <a:pt x="1937" y="5"/>
                    <a:pt x="1865" y="1"/>
                    <a:pt x="1795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2319125" y="2046725"/>
              <a:ext cx="3231150" cy="500100"/>
            </a:xfrm>
            <a:custGeom>
              <a:avLst/>
              <a:gdLst/>
              <a:ahLst/>
              <a:cxnLst/>
              <a:rect l="l" t="t" r="r" b="b"/>
              <a:pathLst>
                <a:path w="129246" h="20004" extrusionOk="0">
                  <a:moveTo>
                    <a:pt x="2448" y="0"/>
                  </a:moveTo>
                  <a:cubicBezTo>
                    <a:pt x="666" y="0"/>
                    <a:pt x="0" y="2754"/>
                    <a:pt x="1897" y="3063"/>
                  </a:cubicBezTo>
                  <a:cubicBezTo>
                    <a:pt x="34263" y="8376"/>
                    <a:pt x="66727" y="12974"/>
                    <a:pt x="99320" y="16841"/>
                  </a:cubicBezTo>
                  <a:cubicBezTo>
                    <a:pt x="108614" y="17946"/>
                    <a:pt x="117924" y="19002"/>
                    <a:pt x="127234" y="19993"/>
                  </a:cubicBezTo>
                  <a:cubicBezTo>
                    <a:pt x="127299" y="20000"/>
                    <a:pt x="127362" y="20003"/>
                    <a:pt x="127423" y="20003"/>
                  </a:cubicBezTo>
                  <a:cubicBezTo>
                    <a:pt x="129246" y="20003"/>
                    <a:pt x="129168" y="17045"/>
                    <a:pt x="127234" y="16841"/>
                  </a:cubicBezTo>
                  <a:lnTo>
                    <a:pt x="127234" y="16825"/>
                  </a:lnTo>
                  <a:cubicBezTo>
                    <a:pt x="94689" y="13364"/>
                    <a:pt x="62226" y="9188"/>
                    <a:pt x="29860" y="4298"/>
                  </a:cubicBezTo>
                  <a:cubicBezTo>
                    <a:pt x="20810" y="2933"/>
                    <a:pt x="11760" y="1503"/>
                    <a:pt x="2742" y="24"/>
                  </a:cubicBezTo>
                  <a:cubicBezTo>
                    <a:pt x="2641" y="8"/>
                    <a:pt x="2543" y="0"/>
                    <a:pt x="244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2212225" y="1851325"/>
              <a:ext cx="3500525" cy="447400"/>
            </a:xfrm>
            <a:custGeom>
              <a:avLst/>
              <a:gdLst/>
              <a:ahLst/>
              <a:cxnLst/>
              <a:rect l="l" t="t" r="r" b="b"/>
              <a:pathLst>
                <a:path w="140021" h="17896" extrusionOk="0">
                  <a:moveTo>
                    <a:pt x="1839" y="0"/>
                  </a:moveTo>
                  <a:cubicBezTo>
                    <a:pt x="1" y="0"/>
                    <a:pt x="59" y="2988"/>
                    <a:pt x="2014" y="3177"/>
                  </a:cubicBezTo>
                  <a:cubicBezTo>
                    <a:pt x="37402" y="6606"/>
                    <a:pt x="72774" y="10343"/>
                    <a:pt x="108097" y="14388"/>
                  </a:cubicBezTo>
                  <a:cubicBezTo>
                    <a:pt x="118073" y="15526"/>
                    <a:pt x="128049" y="16696"/>
                    <a:pt x="138009" y="17882"/>
                  </a:cubicBezTo>
                  <a:cubicBezTo>
                    <a:pt x="138084" y="17891"/>
                    <a:pt x="138156" y="17895"/>
                    <a:pt x="138226" y="17895"/>
                  </a:cubicBezTo>
                  <a:cubicBezTo>
                    <a:pt x="140020" y="17895"/>
                    <a:pt x="139934" y="14964"/>
                    <a:pt x="138009" y="14730"/>
                  </a:cubicBezTo>
                  <a:cubicBezTo>
                    <a:pt x="102702" y="10521"/>
                    <a:pt x="67363" y="6606"/>
                    <a:pt x="31991" y="2999"/>
                  </a:cubicBezTo>
                  <a:cubicBezTo>
                    <a:pt x="21983" y="1975"/>
                    <a:pt x="12006" y="984"/>
                    <a:pt x="2014" y="9"/>
                  </a:cubicBezTo>
                  <a:cubicBezTo>
                    <a:pt x="1954" y="3"/>
                    <a:pt x="1896" y="0"/>
                    <a:pt x="183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2288700" y="1537100"/>
              <a:ext cx="3436850" cy="558275"/>
            </a:xfrm>
            <a:custGeom>
              <a:avLst/>
              <a:gdLst/>
              <a:ahLst/>
              <a:cxnLst/>
              <a:rect l="l" t="t" r="r" b="b"/>
              <a:pathLst>
                <a:path w="137474" h="22331" extrusionOk="0">
                  <a:moveTo>
                    <a:pt x="2503" y="1"/>
                  </a:moveTo>
                  <a:cubicBezTo>
                    <a:pt x="690" y="1"/>
                    <a:pt x="0" y="2793"/>
                    <a:pt x="1912" y="3073"/>
                  </a:cubicBezTo>
                  <a:lnTo>
                    <a:pt x="105412" y="18070"/>
                  </a:lnTo>
                  <a:lnTo>
                    <a:pt x="134723" y="22310"/>
                  </a:lnTo>
                  <a:cubicBezTo>
                    <a:pt x="134814" y="22324"/>
                    <a:pt x="134902" y="22330"/>
                    <a:pt x="134988" y="22330"/>
                  </a:cubicBezTo>
                  <a:cubicBezTo>
                    <a:pt x="136778" y="22330"/>
                    <a:pt x="137474" y="19551"/>
                    <a:pt x="135551" y="19272"/>
                  </a:cubicBezTo>
                  <a:lnTo>
                    <a:pt x="32052" y="4275"/>
                  </a:lnTo>
                  <a:lnTo>
                    <a:pt x="2757" y="18"/>
                  </a:lnTo>
                  <a:cubicBezTo>
                    <a:pt x="2670" y="6"/>
                    <a:pt x="2586" y="1"/>
                    <a:pt x="2503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2322400" y="1298325"/>
              <a:ext cx="3324275" cy="586450"/>
            </a:xfrm>
            <a:custGeom>
              <a:avLst/>
              <a:gdLst/>
              <a:ahLst/>
              <a:cxnLst/>
              <a:rect l="l" t="t" r="r" b="b"/>
              <a:pathLst>
                <a:path w="132971" h="23458" extrusionOk="0">
                  <a:moveTo>
                    <a:pt x="1781" y="0"/>
                  </a:moveTo>
                  <a:cubicBezTo>
                    <a:pt x="1" y="0"/>
                    <a:pt x="106" y="2918"/>
                    <a:pt x="2010" y="3184"/>
                  </a:cubicBezTo>
                  <a:cubicBezTo>
                    <a:pt x="35432" y="7603"/>
                    <a:pt x="68773" y="12689"/>
                    <a:pt x="102016" y="18408"/>
                  </a:cubicBezTo>
                  <a:cubicBezTo>
                    <a:pt x="111440" y="20033"/>
                    <a:pt x="120831" y="21706"/>
                    <a:pt x="130239" y="23429"/>
                  </a:cubicBezTo>
                  <a:cubicBezTo>
                    <a:pt x="130349" y="23449"/>
                    <a:pt x="130455" y="23458"/>
                    <a:pt x="130558" y="23458"/>
                  </a:cubicBezTo>
                  <a:cubicBezTo>
                    <a:pt x="132308" y="23458"/>
                    <a:pt x="132971" y="20727"/>
                    <a:pt x="131068" y="20374"/>
                  </a:cubicBezTo>
                  <a:lnTo>
                    <a:pt x="131068" y="20374"/>
                  </a:lnTo>
                  <a:lnTo>
                    <a:pt x="131068" y="20390"/>
                  </a:lnTo>
                  <a:cubicBezTo>
                    <a:pt x="97564" y="14232"/>
                    <a:pt x="63947" y="8741"/>
                    <a:pt x="30217" y="3915"/>
                  </a:cubicBezTo>
                  <a:cubicBezTo>
                    <a:pt x="20825" y="2566"/>
                    <a:pt x="11418" y="1267"/>
                    <a:pt x="2010" y="15"/>
                  </a:cubicBezTo>
                  <a:cubicBezTo>
                    <a:pt x="1930" y="5"/>
                    <a:pt x="1854" y="0"/>
                    <a:pt x="1781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2278850" y="1007875"/>
              <a:ext cx="3221100" cy="663325"/>
            </a:xfrm>
            <a:custGeom>
              <a:avLst/>
              <a:gdLst/>
              <a:ahLst/>
              <a:cxnLst/>
              <a:rect l="l" t="t" r="r" b="b"/>
              <a:pathLst>
                <a:path w="128844" h="26533" extrusionOk="0">
                  <a:moveTo>
                    <a:pt x="2397" y="1"/>
                  </a:moveTo>
                  <a:cubicBezTo>
                    <a:pt x="656" y="1"/>
                    <a:pt x="0" y="2719"/>
                    <a:pt x="1884" y="3071"/>
                  </a:cubicBezTo>
                  <a:lnTo>
                    <a:pt x="98916" y="21382"/>
                  </a:lnTo>
                  <a:lnTo>
                    <a:pt x="126115" y="26500"/>
                  </a:lnTo>
                  <a:cubicBezTo>
                    <a:pt x="126230" y="26522"/>
                    <a:pt x="126341" y="26532"/>
                    <a:pt x="126447" y="26532"/>
                  </a:cubicBezTo>
                  <a:cubicBezTo>
                    <a:pt x="128188" y="26532"/>
                    <a:pt x="128843" y="23814"/>
                    <a:pt x="126960" y="23462"/>
                  </a:cubicBezTo>
                  <a:lnTo>
                    <a:pt x="29928" y="5167"/>
                  </a:lnTo>
                  <a:lnTo>
                    <a:pt x="2729" y="32"/>
                  </a:lnTo>
                  <a:cubicBezTo>
                    <a:pt x="2614" y="11"/>
                    <a:pt x="2503" y="1"/>
                    <a:pt x="2397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2302600" y="783375"/>
              <a:ext cx="3099725" cy="672875"/>
            </a:xfrm>
            <a:custGeom>
              <a:avLst/>
              <a:gdLst/>
              <a:ahLst/>
              <a:cxnLst/>
              <a:rect l="l" t="t" r="r" b="b"/>
              <a:pathLst>
                <a:path w="123989" h="26915" extrusionOk="0">
                  <a:moveTo>
                    <a:pt x="2432" y="1"/>
                  </a:moveTo>
                  <a:cubicBezTo>
                    <a:pt x="672" y="1"/>
                    <a:pt x="1" y="2743"/>
                    <a:pt x="1908" y="3082"/>
                  </a:cubicBezTo>
                  <a:cubicBezTo>
                    <a:pt x="33072" y="8541"/>
                    <a:pt x="64138" y="14569"/>
                    <a:pt x="95090" y="21150"/>
                  </a:cubicBezTo>
                  <a:cubicBezTo>
                    <a:pt x="103848" y="23018"/>
                    <a:pt x="112590" y="24919"/>
                    <a:pt x="121315" y="26869"/>
                  </a:cubicBezTo>
                  <a:cubicBezTo>
                    <a:pt x="121451" y="26900"/>
                    <a:pt x="121583" y="26915"/>
                    <a:pt x="121708" y="26915"/>
                  </a:cubicBezTo>
                  <a:cubicBezTo>
                    <a:pt x="123398" y="26915"/>
                    <a:pt x="123989" y="24239"/>
                    <a:pt x="122143" y="23831"/>
                  </a:cubicBezTo>
                  <a:cubicBezTo>
                    <a:pt x="91272" y="16925"/>
                    <a:pt x="60287" y="10588"/>
                    <a:pt x="29189" y="4804"/>
                  </a:cubicBezTo>
                  <a:cubicBezTo>
                    <a:pt x="20382" y="3163"/>
                    <a:pt x="11576" y="1571"/>
                    <a:pt x="2737" y="27"/>
                  </a:cubicBezTo>
                  <a:cubicBezTo>
                    <a:pt x="2632" y="9"/>
                    <a:pt x="2530" y="1"/>
                    <a:pt x="2432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2394675" y="625325"/>
              <a:ext cx="2768300" cy="544650"/>
            </a:xfrm>
            <a:custGeom>
              <a:avLst/>
              <a:gdLst/>
              <a:ahLst/>
              <a:cxnLst/>
              <a:rect l="l" t="t" r="r" b="b"/>
              <a:pathLst>
                <a:path w="110732" h="21786" extrusionOk="0">
                  <a:moveTo>
                    <a:pt x="1808" y="1"/>
                  </a:moveTo>
                  <a:cubicBezTo>
                    <a:pt x="0" y="1"/>
                    <a:pt x="82" y="2945"/>
                    <a:pt x="2011" y="3165"/>
                  </a:cubicBezTo>
                  <a:cubicBezTo>
                    <a:pt x="29876" y="6284"/>
                    <a:pt x="57547" y="10752"/>
                    <a:pt x="85022" y="16553"/>
                  </a:cubicBezTo>
                  <a:cubicBezTo>
                    <a:pt x="92724" y="18178"/>
                    <a:pt x="100409" y="19900"/>
                    <a:pt x="108062" y="21736"/>
                  </a:cubicBezTo>
                  <a:cubicBezTo>
                    <a:pt x="108202" y="21770"/>
                    <a:pt x="108337" y="21786"/>
                    <a:pt x="108466" y="21786"/>
                  </a:cubicBezTo>
                  <a:cubicBezTo>
                    <a:pt x="110134" y="21786"/>
                    <a:pt x="110732" y="19135"/>
                    <a:pt x="108907" y="18698"/>
                  </a:cubicBezTo>
                  <a:cubicBezTo>
                    <a:pt x="81415" y="12117"/>
                    <a:pt x="53664" y="6885"/>
                    <a:pt x="25636" y="2970"/>
                  </a:cubicBezTo>
                  <a:cubicBezTo>
                    <a:pt x="17772" y="1881"/>
                    <a:pt x="9908" y="890"/>
                    <a:pt x="2011" y="13"/>
                  </a:cubicBezTo>
                  <a:cubicBezTo>
                    <a:pt x="1941" y="5"/>
                    <a:pt x="1874" y="1"/>
                    <a:pt x="1808" y="1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2457500" y="439850"/>
              <a:ext cx="2550725" cy="453975"/>
            </a:xfrm>
            <a:custGeom>
              <a:avLst/>
              <a:gdLst/>
              <a:ahLst/>
              <a:cxnLst/>
              <a:rect l="l" t="t" r="r" b="b"/>
              <a:pathLst>
                <a:path w="102029" h="18159" extrusionOk="0">
                  <a:moveTo>
                    <a:pt x="2469" y="0"/>
                  </a:moveTo>
                  <a:cubicBezTo>
                    <a:pt x="689" y="0"/>
                    <a:pt x="1" y="2768"/>
                    <a:pt x="1903" y="3077"/>
                  </a:cubicBezTo>
                  <a:cubicBezTo>
                    <a:pt x="27104" y="7139"/>
                    <a:pt x="52320" y="11071"/>
                    <a:pt x="77553" y="14889"/>
                  </a:cubicBezTo>
                  <a:cubicBezTo>
                    <a:pt x="84784" y="15978"/>
                    <a:pt x="92030" y="17067"/>
                    <a:pt x="99277" y="18139"/>
                  </a:cubicBezTo>
                  <a:cubicBezTo>
                    <a:pt x="99368" y="18152"/>
                    <a:pt x="99456" y="18159"/>
                    <a:pt x="99542" y="18159"/>
                  </a:cubicBezTo>
                  <a:cubicBezTo>
                    <a:pt x="101332" y="18159"/>
                    <a:pt x="102029" y="15379"/>
                    <a:pt x="100122" y="15084"/>
                  </a:cubicBezTo>
                  <a:lnTo>
                    <a:pt x="100106" y="15084"/>
                  </a:lnTo>
                  <a:cubicBezTo>
                    <a:pt x="74856" y="11347"/>
                    <a:pt x="49639" y="7480"/>
                    <a:pt x="24439" y="3500"/>
                  </a:cubicBezTo>
                  <a:cubicBezTo>
                    <a:pt x="17209" y="2346"/>
                    <a:pt x="9978" y="1192"/>
                    <a:pt x="2748" y="22"/>
                  </a:cubicBezTo>
                  <a:cubicBezTo>
                    <a:pt x="2652" y="8"/>
                    <a:pt x="2559" y="0"/>
                    <a:pt x="2469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2462400" y="238175"/>
              <a:ext cx="2469050" cy="422100"/>
            </a:xfrm>
            <a:custGeom>
              <a:avLst/>
              <a:gdLst/>
              <a:ahLst/>
              <a:cxnLst/>
              <a:rect l="l" t="t" r="r" b="b"/>
              <a:pathLst>
                <a:path w="98762" h="16884" extrusionOk="0">
                  <a:moveTo>
                    <a:pt x="3718" y="0"/>
                  </a:moveTo>
                  <a:cubicBezTo>
                    <a:pt x="3446" y="0"/>
                    <a:pt x="3179" y="48"/>
                    <a:pt x="2926" y="193"/>
                  </a:cubicBezTo>
                  <a:cubicBezTo>
                    <a:pt x="2227" y="583"/>
                    <a:pt x="1609" y="1509"/>
                    <a:pt x="1073" y="2078"/>
                  </a:cubicBezTo>
                  <a:cubicBezTo>
                    <a:pt x="1" y="3212"/>
                    <a:pt x="1063" y="4797"/>
                    <a:pt x="2246" y="4797"/>
                  </a:cubicBezTo>
                  <a:cubicBezTo>
                    <a:pt x="2604" y="4797"/>
                    <a:pt x="2974" y="4651"/>
                    <a:pt x="3299" y="4304"/>
                  </a:cubicBezTo>
                  <a:lnTo>
                    <a:pt x="4314" y="3236"/>
                  </a:lnTo>
                  <a:lnTo>
                    <a:pt x="75473" y="13809"/>
                  </a:lnTo>
                  <a:lnTo>
                    <a:pt x="96010" y="16863"/>
                  </a:lnTo>
                  <a:cubicBezTo>
                    <a:pt x="96101" y="16877"/>
                    <a:pt x="96189" y="16883"/>
                    <a:pt x="96275" y="16883"/>
                  </a:cubicBezTo>
                  <a:cubicBezTo>
                    <a:pt x="98065" y="16883"/>
                    <a:pt x="98761" y="14103"/>
                    <a:pt x="96839" y="13809"/>
                  </a:cubicBezTo>
                  <a:lnTo>
                    <a:pt x="96855" y="13809"/>
                  </a:lnTo>
                  <a:lnTo>
                    <a:pt x="20912" y="2533"/>
                  </a:lnTo>
                  <a:lnTo>
                    <a:pt x="10026" y="908"/>
                  </a:lnTo>
                  <a:cubicBezTo>
                    <a:pt x="8271" y="648"/>
                    <a:pt x="6500" y="388"/>
                    <a:pt x="4745" y="128"/>
                  </a:cubicBezTo>
                  <a:cubicBezTo>
                    <a:pt x="4403" y="74"/>
                    <a:pt x="4056" y="0"/>
                    <a:pt x="3718" y="0"/>
                  </a:cubicBezTo>
                  <a:close/>
                </a:path>
              </a:pathLst>
            </a:custGeom>
            <a:solidFill>
              <a:srgbClr val="E87E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30" name="Google Shape;3230;p50"/>
          <p:cNvGrpSpPr/>
          <p:nvPr/>
        </p:nvGrpSpPr>
        <p:grpSpPr>
          <a:xfrm rot="5688489">
            <a:off x="8852098" y="1638846"/>
            <a:ext cx="5003404" cy="5453613"/>
            <a:chOff x="434475" y="237850"/>
            <a:chExt cx="6749725" cy="522402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231" name="Google Shape;3231;p50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33" name="Google Shape;3233;p50"/>
          <p:cNvSpPr/>
          <p:nvPr/>
        </p:nvSpPr>
        <p:spPr>
          <a:xfrm rot="2180020">
            <a:off x="4614219" y="5420182"/>
            <a:ext cx="88280" cy="66583"/>
          </a:xfrm>
          <a:custGeom>
            <a:avLst/>
            <a:gdLst/>
            <a:ahLst/>
            <a:cxnLst/>
            <a:rect l="l" t="t" r="r" b="b"/>
            <a:pathLst>
              <a:path w="9533" h="7190" extrusionOk="0">
                <a:moveTo>
                  <a:pt x="4746" y="1"/>
                </a:moveTo>
                <a:cubicBezTo>
                  <a:pt x="1616" y="1"/>
                  <a:pt x="0" y="3761"/>
                  <a:pt x="2182" y="6050"/>
                </a:cubicBezTo>
                <a:cubicBezTo>
                  <a:pt x="2859" y="6810"/>
                  <a:pt x="3796" y="7189"/>
                  <a:pt x="4739" y="7189"/>
                </a:cubicBezTo>
                <a:cubicBezTo>
                  <a:pt x="5648" y="7189"/>
                  <a:pt x="6562" y="6837"/>
                  <a:pt x="7254" y="6131"/>
                </a:cubicBezTo>
                <a:cubicBezTo>
                  <a:pt x="9532" y="3934"/>
                  <a:pt x="8013" y="55"/>
                  <a:pt x="4813" y="1"/>
                </a:cubicBezTo>
                <a:cubicBezTo>
                  <a:pt x="4790" y="1"/>
                  <a:pt x="4768" y="1"/>
                  <a:pt x="4746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4" name="Google Shape;3234;p50"/>
          <p:cNvSpPr/>
          <p:nvPr/>
        </p:nvSpPr>
        <p:spPr>
          <a:xfrm rot="2180020">
            <a:off x="4940350" y="5370027"/>
            <a:ext cx="88604" cy="66731"/>
          </a:xfrm>
          <a:custGeom>
            <a:avLst/>
            <a:gdLst/>
            <a:ahLst/>
            <a:cxnLst/>
            <a:rect l="l" t="t" r="r" b="b"/>
            <a:pathLst>
              <a:path w="9568" h="7206" extrusionOk="0">
                <a:moveTo>
                  <a:pt x="4746" y="0"/>
                </a:moveTo>
                <a:cubicBezTo>
                  <a:pt x="3826" y="0"/>
                  <a:pt x="2912" y="366"/>
                  <a:pt x="2244" y="1102"/>
                </a:cubicBezTo>
                <a:cubicBezTo>
                  <a:pt x="1" y="3372"/>
                  <a:pt x="1609" y="7205"/>
                  <a:pt x="4787" y="7205"/>
                </a:cubicBezTo>
                <a:cubicBezTo>
                  <a:pt x="4798" y="7205"/>
                  <a:pt x="4810" y="7205"/>
                  <a:pt x="4821" y="7205"/>
                </a:cubicBezTo>
                <a:cubicBezTo>
                  <a:pt x="7994" y="7151"/>
                  <a:pt x="9568" y="3299"/>
                  <a:pt x="7262" y="1075"/>
                </a:cubicBezTo>
                <a:cubicBezTo>
                  <a:pt x="6574" y="360"/>
                  <a:pt x="5657" y="0"/>
                  <a:pt x="474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5" name="Google Shape;3235;p50"/>
          <p:cNvSpPr/>
          <p:nvPr/>
        </p:nvSpPr>
        <p:spPr>
          <a:xfrm rot="2180020">
            <a:off x="4475943" y="5607911"/>
            <a:ext cx="88428" cy="66693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48" y="0"/>
                </a:moveTo>
                <a:cubicBezTo>
                  <a:pt x="1574" y="27"/>
                  <a:pt x="1" y="3879"/>
                  <a:pt x="2252" y="6103"/>
                </a:cubicBezTo>
                <a:cubicBezTo>
                  <a:pt x="2944" y="6835"/>
                  <a:pt x="3866" y="7201"/>
                  <a:pt x="4788" y="7201"/>
                </a:cubicBezTo>
                <a:cubicBezTo>
                  <a:pt x="5710" y="7201"/>
                  <a:pt x="6633" y="6835"/>
                  <a:pt x="7324" y="6103"/>
                </a:cubicBezTo>
                <a:cubicBezTo>
                  <a:pt x="9548" y="3825"/>
                  <a:pt x="7948" y="0"/>
                  <a:pt x="4748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6" name="Google Shape;3236;p50"/>
          <p:cNvSpPr/>
          <p:nvPr/>
        </p:nvSpPr>
        <p:spPr>
          <a:xfrm rot="2180020">
            <a:off x="4663663" y="5745998"/>
            <a:ext cx="88428" cy="66879"/>
          </a:xfrm>
          <a:custGeom>
            <a:avLst/>
            <a:gdLst/>
            <a:ahLst/>
            <a:cxnLst/>
            <a:rect l="l" t="t" r="r" b="b"/>
            <a:pathLst>
              <a:path w="9549" h="722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49"/>
                  <a:pt x="3852" y="7222"/>
                  <a:pt x="4775" y="7222"/>
                </a:cubicBezTo>
                <a:cubicBezTo>
                  <a:pt x="5697" y="7222"/>
                  <a:pt x="6619" y="6849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7" name="Google Shape;3237;p50"/>
          <p:cNvSpPr/>
          <p:nvPr/>
        </p:nvSpPr>
        <p:spPr>
          <a:xfrm rot="2180020">
            <a:off x="4990091" y="5696133"/>
            <a:ext cx="88456" cy="66536"/>
          </a:xfrm>
          <a:custGeom>
            <a:avLst/>
            <a:gdLst/>
            <a:ahLst/>
            <a:cxnLst/>
            <a:rect l="l" t="t" r="r" b="b"/>
            <a:pathLst>
              <a:path w="9552" h="7185" extrusionOk="0">
                <a:moveTo>
                  <a:pt x="4771" y="1"/>
                </a:moveTo>
                <a:cubicBezTo>
                  <a:pt x="3826" y="1"/>
                  <a:pt x="2884" y="381"/>
                  <a:pt x="2201" y="1134"/>
                </a:cubicBezTo>
                <a:cubicBezTo>
                  <a:pt x="0" y="3416"/>
                  <a:pt x="1624" y="7184"/>
                  <a:pt x="4759" y="7184"/>
                </a:cubicBezTo>
                <a:cubicBezTo>
                  <a:pt x="4792" y="7184"/>
                  <a:pt x="4825" y="7184"/>
                  <a:pt x="4859" y="7183"/>
                </a:cubicBezTo>
                <a:cubicBezTo>
                  <a:pt x="8033" y="7129"/>
                  <a:pt x="9551" y="3223"/>
                  <a:pt x="7246" y="1026"/>
                </a:cubicBezTo>
                <a:cubicBezTo>
                  <a:pt x="6561" y="340"/>
                  <a:pt x="5664" y="1"/>
                  <a:pt x="4771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8" name="Google Shape;3238;p50"/>
          <p:cNvSpPr/>
          <p:nvPr/>
        </p:nvSpPr>
        <p:spPr>
          <a:xfrm rot="2180020">
            <a:off x="5316277" y="5646385"/>
            <a:ext cx="88280" cy="66740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6"/>
                  <a:pt x="4738" y="7206"/>
                  <a:pt x="4761" y="7206"/>
                </a:cubicBezTo>
                <a:cubicBezTo>
                  <a:pt x="7917" y="7206"/>
                  <a:pt x="9533" y="3420"/>
                  <a:pt x="7324" y="1130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9" name="Google Shape;3239;p50"/>
          <p:cNvSpPr/>
          <p:nvPr/>
        </p:nvSpPr>
        <p:spPr>
          <a:xfrm rot="2180020">
            <a:off x="4858903" y="5883909"/>
            <a:ext cx="74611" cy="67036"/>
          </a:xfrm>
          <a:custGeom>
            <a:avLst/>
            <a:gdLst/>
            <a:ahLst/>
            <a:cxnLst/>
            <a:rect l="l" t="t" r="r" b="b"/>
            <a:pathLst>
              <a:path w="8057" h="723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0" y="4584"/>
                  <a:pt x="1384" y="6048"/>
                </a:cubicBezTo>
                <a:cubicBezTo>
                  <a:pt x="2086" y="6837"/>
                  <a:pt x="3060" y="7239"/>
                  <a:pt x="4036" y="7239"/>
                </a:cubicBezTo>
                <a:cubicBezTo>
                  <a:pt x="4906" y="7239"/>
                  <a:pt x="5778" y="6918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0" name="Google Shape;3240;p50"/>
          <p:cNvSpPr/>
          <p:nvPr/>
        </p:nvSpPr>
        <p:spPr>
          <a:xfrm rot="2180020">
            <a:off x="5178086" y="5834165"/>
            <a:ext cx="88215" cy="66944"/>
          </a:xfrm>
          <a:custGeom>
            <a:avLst/>
            <a:gdLst/>
            <a:ahLst/>
            <a:cxnLst/>
            <a:rect l="l" t="t" r="r" b="b"/>
            <a:pathLst>
              <a:path w="9526" h="7229" extrusionOk="0">
                <a:moveTo>
                  <a:pt x="4763" y="1"/>
                </a:moveTo>
                <a:cubicBezTo>
                  <a:pt x="3897" y="1"/>
                  <a:pt x="3028" y="347"/>
                  <a:pt x="2306" y="1043"/>
                </a:cubicBezTo>
                <a:cubicBezTo>
                  <a:pt x="1" y="3240"/>
                  <a:pt x="1493" y="7146"/>
                  <a:pt x="4666" y="7227"/>
                </a:cubicBezTo>
                <a:cubicBezTo>
                  <a:pt x="4700" y="7228"/>
                  <a:pt x="4733" y="7228"/>
                  <a:pt x="4767" y="7228"/>
                </a:cubicBezTo>
                <a:cubicBezTo>
                  <a:pt x="7902" y="7228"/>
                  <a:pt x="9525" y="3460"/>
                  <a:pt x="7352" y="1178"/>
                </a:cubicBezTo>
                <a:cubicBezTo>
                  <a:pt x="6610" y="394"/>
                  <a:pt x="5687" y="1"/>
                  <a:pt x="476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1" name="Google Shape;3241;p50"/>
          <p:cNvSpPr/>
          <p:nvPr/>
        </p:nvSpPr>
        <p:spPr>
          <a:xfrm rot="2180020">
            <a:off x="5039776" y="6022268"/>
            <a:ext cx="88529" cy="66611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5" y="0"/>
                  <a:pt x="2903" y="380"/>
                  <a:pt x="2209" y="1143"/>
                </a:cubicBezTo>
                <a:cubicBezTo>
                  <a:pt x="0" y="3406"/>
                  <a:pt x="1616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3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2" name="Google Shape;3242;p50"/>
          <p:cNvSpPr/>
          <p:nvPr/>
        </p:nvSpPr>
        <p:spPr>
          <a:xfrm rot="2180020">
            <a:off x="5227657" y="6160778"/>
            <a:ext cx="88419" cy="66693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801" y="0"/>
                </a:moveTo>
                <a:cubicBezTo>
                  <a:pt x="1600" y="0"/>
                  <a:pt x="0" y="3825"/>
                  <a:pt x="2251" y="6103"/>
                </a:cubicBezTo>
                <a:cubicBezTo>
                  <a:pt x="2929" y="6835"/>
                  <a:pt x="3852" y="7201"/>
                  <a:pt x="4774" y="7201"/>
                </a:cubicBezTo>
                <a:cubicBezTo>
                  <a:pt x="5696" y="7201"/>
                  <a:pt x="6618" y="6835"/>
                  <a:pt x="7296" y="6103"/>
                </a:cubicBezTo>
                <a:cubicBezTo>
                  <a:pt x="9548" y="3879"/>
                  <a:pt x="7974" y="27"/>
                  <a:pt x="4801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3" name="Google Shape;3243;p50"/>
          <p:cNvSpPr/>
          <p:nvPr/>
        </p:nvSpPr>
        <p:spPr>
          <a:xfrm rot="2180020">
            <a:off x="5553678" y="6111225"/>
            <a:ext cx="88529" cy="66583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1643" y="1"/>
                  <a:pt x="1" y="3761"/>
                  <a:pt x="2209" y="6050"/>
                </a:cubicBezTo>
                <a:cubicBezTo>
                  <a:pt x="2886" y="6810"/>
                  <a:pt x="3823" y="7189"/>
                  <a:pt x="4763" y="7189"/>
                </a:cubicBezTo>
                <a:cubicBezTo>
                  <a:pt x="5668" y="7189"/>
                  <a:pt x="6575" y="6837"/>
                  <a:pt x="7254" y="6131"/>
                </a:cubicBezTo>
                <a:cubicBezTo>
                  <a:pt x="9560" y="3934"/>
                  <a:pt x="8014" y="55"/>
                  <a:pt x="4840" y="1"/>
                </a:cubicBezTo>
                <a:cubicBezTo>
                  <a:pt x="4818" y="1"/>
                  <a:pt x="4795" y="1"/>
                  <a:pt x="477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4" name="Google Shape;3244;p50"/>
          <p:cNvSpPr/>
          <p:nvPr/>
        </p:nvSpPr>
        <p:spPr>
          <a:xfrm rot="2180020">
            <a:off x="5880058" y="6061069"/>
            <a:ext cx="88353" cy="66731"/>
          </a:xfrm>
          <a:custGeom>
            <a:avLst/>
            <a:gdLst/>
            <a:ahLst/>
            <a:cxnLst/>
            <a:rect l="l" t="t" r="r" b="b"/>
            <a:pathLst>
              <a:path w="9541" h="7206" extrusionOk="0">
                <a:moveTo>
                  <a:pt x="4742" y="0"/>
                </a:moveTo>
                <a:cubicBezTo>
                  <a:pt x="3819" y="0"/>
                  <a:pt x="2898" y="366"/>
                  <a:pt x="2217" y="1102"/>
                </a:cubicBezTo>
                <a:cubicBezTo>
                  <a:pt x="1" y="3372"/>
                  <a:pt x="1609" y="7205"/>
                  <a:pt x="4788" y="7205"/>
                </a:cubicBezTo>
                <a:cubicBezTo>
                  <a:pt x="4799" y="7205"/>
                  <a:pt x="4810" y="7205"/>
                  <a:pt x="4821" y="7205"/>
                </a:cubicBezTo>
                <a:cubicBezTo>
                  <a:pt x="7995" y="7151"/>
                  <a:pt x="9541" y="3299"/>
                  <a:pt x="7262" y="1075"/>
                </a:cubicBezTo>
                <a:cubicBezTo>
                  <a:pt x="6574" y="360"/>
                  <a:pt x="5657" y="0"/>
                  <a:pt x="4742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5" name="Google Shape;3245;p50"/>
          <p:cNvSpPr/>
          <p:nvPr/>
        </p:nvSpPr>
        <p:spPr>
          <a:xfrm rot="2180020">
            <a:off x="5415635" y="6299030"/>
            <a:ext cx="88419" cy="66693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47" y="0"/>
                </a:moveTo>
                <a:cubicBezTo>
                  <a:pt x="1573" y="27"/>
                  <a:pt x="0" y="3879"/>
                  <a:pt x="2251" y="6103"/>
                </a:cubicBezTo>
                <a:cubicBezTo>
                  <a:pt x="2943" y="6835"/>
                  <a:pt x="3865" y="7201"/>
                  <a:pt x="4784" y="7201"/>
                </a:cubicBezTo>
                <a:cubicBezTo>
                  <a:pt x="5703" y="7201"/>
                  <a:pt x="6618" y="6835"/>
                  <a:pt x="7296" y="6103"/>
                </a:cubicBezTo>
                <a:cubicBezTo>
                  <a:pt x="9548" y="3825"/>
                  <a:pt x="7947" y="0"/>
                  <a:pt x="4747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6" name="Google Shape;3246;p50"/>
          <p:cNvSpPr/>
          <p:nvPr/>
        </p:nvSpPr>
        <p:spPr>
          <a:xfrm rot="2180020">
            <a:off x="5748506" y="6248856"/>
            <a:ext cx="74861" cy="67129"/>
          </a:xfrm>
          <a:custGeom>
            <a:avLst/>
            <a:gdLst/>
            <a:ahLst/>
            <a:cxnLst/>
            <a:rect l="l" t="t" r="r" b="b"/>
            <a:pathLst>
              <a:path w="8084" h="7249" extrusionOk="0">
                <a:moveTo>
                  <a:pt x="4026" y="0"/>
                </a:moveTo>
                <a:cubicBezTo>
                  <a:pt x="3208" y="0"/>
                  <a:pt x="2393" y="309"/>
                  <a:pt x="1709" y="930"/>
                </a:cubicBezTo>
                <a:cubicBezTo>
                  <a:pt x="163" y="2314"/>
                  <a:pt x="0" y="4429"/>
                  <a:pt x="1357" y="5975"/>
                </a:cubicBezTo>
                <a:cubicBezTo>
                  <a:pt x="2110" y="6817"/>
                  <a:pt x="3087" y="7248"/>
                  <a:pt x="4067" y="7248"/>
                </a:cubicBezTo>
                <a:cubicBezTo>
                  <a:pt x="4888" y="7248"/>
                  <a:pt x="5709" y="6946"/>
                  <a:pt x="6402" y="6328"/>
                </a:cubicBezTo>
                <a:cubicBezTo>
                  <a:pt x="7893" y="4972"/>
                  <a:pt x="8083" y="2775"/>
                  <a:pt x="6727" y="1283"/>
                </a:cubicBezTo>
                <a:cubicBezTo>
                  <a:pt x="5963" y="431"/>
                  <a:pt x="4992" y="0"/>
                  <a:pt x="402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7" name="Google Shape;3247;p50"/>
          <p:cNvSpPr/>
          <p:nvPr/>
        </p:nvSpPr>
        <p:spPr>
          <a:xfrm rot="2180020">
            <a:off x="6074969" y="6199199"/>
            <a:ext cx="74361" cy="67036"/>
          </a:xfrm>
          <a:custGeom>
            <a:avLst/>
            <a:gdLst/>
            <a:ahLst/>
            <a:cxnLst/>
            <a:rect l="l" t="t" r="r" b="b"/>
            <a:pathLst>
              <a:path w="8030" h="723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82" y="2414"/>
                  <a:pt x="1" y="4557"/>
                  <a:pt x="1384" y="6049"/>
                </a:cubicBezTo>
                <a:cubicBezTo>
                  <a:pt x="2129" y="6837"/>
                  <a:pt x="3086" y="7239"/>
                  <a:pt x="4043" y="7239"/>
                </a:cubicBezTo>
                <a:cubicBezTo>
                  <a:pt x="4898" y="7239"/>
                  <a:pt x="5752" y="6918"/>
                  <a:pt x="6456" y="6266"/>
                </a:cubicBezTo>
                <a:cubicBezTo>
                  <a:pt x="7948" y="4937"/>
                  <a:pt x="8029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8" name="Google Shape;3248;p50"/>
          <p:cNvSpPr/>
          <p:nvPr/>
        </p:nvSpPr>
        <p:spPr>
          <a:xfrm rot="2180020">
            <a:off x="5603356" y="6437118"/>
            <a:ext cx="88419" cy="66879"/>
          </a:xfrm>
          <a:custGeom>
            <a:avLst/>
            <a:gdLst/>
            <a:ahLst/>
            <a:cxnLst/>
            <a:rect l="l" t="t" r="r" b="b"/>
            <a:pathLst>
              <a:path w="9548" h="722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49"/>
                  <a:pt x="3852" y="7222"/>
                  <a:pt x="4774" y="7222"/>
                </a:cubicBezTo>
                <a:cubicBezTo>
                  <a:pt x="5696" y="7222"/>
                  <a:pt x="6618" y="6849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9" name="Google Shape;3249;p50"/>
          <p:cNvSpPr/>
          <p:nvPr/>
        </p:nvSpPr>
        <p:spPr>
          <a:xfrm rot="2180020">
            <a:off x="5930024" y="6387250"/>
            <a:ext cx="88205" cy="66620"/>
          </a:xfrm>
          <a:custGeom>
            <a:avLst/>
            <a:gdLst/>
            <a:ahLst/>
            <a:cxnLst/>
            <a:rect l="l" t="t" r="r" b="b"/>
            <a:pathLst>
              <a:path w="9525" h="7194" extrusionOk="0">
                <a:moveTo>
                  <a:pt x="4741" y="0"/>
                </a:moveTo>
                <a:cubicBezTo>
                  <a:pt x="3797" y="0"/>
                  <a:pt x="2854" y="380"/>
                  <a:pt x="2174" y="1143"/>
                </a:cubicBezTo>
                <a:cubicBezTo>
                  <a:pt x="0" y="3425"/>
                  <a:pt x="1597" y="7193"/>
                  <a:pt x="4732" y="7193"/>
                </a:cubicBezTo>
                <a:cubicBezTo>
                  <a:pt x="4765" y="7193"/>
                  <a:pt x="4799" y="7193"/>
                  <a:pt x="4832" y="7192"/>
                </a:cubicBezTo>
                <a:cubicBezTo>
                  <a:pt x="8006" y="7138"/>
                  <a:pt x="9525" y="3259"/>
                  <a:pt x="7219" y="1035"/>
                </a:cubicBezTo>
                <a:cubicBezTo>
                  <a:pt x="6544" y="346"/>
                  <a:pt x="5642" y="0"/>
                  <a:pt x="4741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0" name="Google Shape;3250;p50"/>
          <p:cNvSpPr/>
          <p:nvPr/>
        </p:nvSpPr>
        <p:spPr>
          <a:xfrm rot="2180020">
            <a:off x="6255744" y="6337433"/>
            <a:ext cx="88529" cy="66740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6"/>
                  <a:pt x="4765" y="7206"/>
                  <a:pt x="4787" y="7206"/>
                </a:cubicBezTo>
                <a:cubicBezTo>
                  <a:pt x="7943" y="7206"/>
                  <a:pt x="9559" y="3420"/>
                  <a:pt x="7351" y="1130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1" name="Google Shape;3251;p50"/>
          <p:cNvSpPr/>
          <p:nvPr/>
        </p:nvSpPr>
        <p:spPr>
          <a:xfrm rot="2180020">
            <a:off x="5798559" y="6575017"/>
            <a:ext cx="74611" cy="67129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0"/>
                </a:moveTo>
                <a:cubicBezTo>
                  <a:pt x="3158" y="0"/>
                  <a:pt x="2309" y="334"/>
                  <a:pt x="1601" y="1003"/>
                </a:cubicBezTo>
                <a:cubicBezTo>
                  <a:pt x="109" y="2414"/>
                  <a:pt x="1" y="4584"/>
                  <a:pt x="1384" y="6048"/>
                </a:cubicBezTo>
                <a:cubicBezTo>
                  <a:pt x="2083" y="6847"/>
                  <a:pt x="3051" y="7248"/>
                  <a:pt x="4022" y="7248"/>
                </a:cubicBezTo>
                <a:cubicBezTo>
                  <a:pt x="4897" y="7248"/>
                  <a:pt x="5774" y="6922"/>
                  <a:pt x="6456" y="6265"/>
                </a:cubicBezTo>
                <a:cubicBezTo>
                  <a:pt x="7948" y="4964"/>
                  <a:pt x="8056" y="2631"/>
                  <a:pt x="6646" y="1220"/>
                </a:cubicBezTo>
                <a:cubicBezTo>
                  <a:pt x="5891" y="408"/>
                  <a:pt x="4949" y="0"/>
                  <a:pt x="4008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2" name="Google Shape;3252;p50"/>
          <p:cNvSpPr/>
          <p:nvPr/>
        </p:nvSpPr>
        <p:spPr>
          <a:xfrm rot="2180020">
            <a:off x="6117779" y="6525285"/>
            <a:ext cx="88205" cy="66944"/>
          </a:xfrm>
          <a:custGeom>
            <a:avLst/>
            <a:gdLst/>
            <a:ahLst/>
            <a:cxnLst/>
            <a:rect l="l" t="t" r="r" b="b"/>
            <a:pathLst>
              <a:path w="9525" h="7229" extrusionOk="0">
                <a:moveTo>
                  <a:pt x="4753" y="1"/>
                </a:moveTo>
                <a:cubicBezTo>
                  <a:pt x="3889" y="1"/>
                  <a:pt x="3028" y="347"/>
                  <a:pt x="2306" y="1043"/>
                </a:cubicBezTo>
                <a:cubicBezTo>
                  <a:pt x="0" y="3240"/>
                  <a:pt x="1492" y="7146"/>
                  <a:pt x="4666" y="7227"/>
                </a:cubicBezTo>
                <a:cubicBezTo>
                  <a:pt x="4699" y="7228"/>
                  <a:pt x="4732" y="7228"/>
                  <a:pt x="4765" y="7228"/>
                </a:cubicBezTo>
                <a:cubicBezTo>
                  <a:pt x="7874" y="7228"/>
                  <a:pt x="9525" y="3460"/>
                  <a:pt x="7351" y="1178"/>
                </a:cubicBezTo>
                <a:cubicBezTo>
                  <a:pt x="6595" y="394"/>
                  <a:pt x="5673" y="1"/>
                  <a:pt x="475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3" name="Google Shape;3253;p50"/>
          <p:cNvSpPr/>
          <p:nvPr/>
        </p:nvSpPr>
        <p:spPr>
          <a:xfrm rot="2180020">
            <a:off x="5979460" y="6713385"/>
            <a:ext cx="88529" cy="66611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86" y="0"/>
                </a:moveTo>
                <a:cubicBezTo>
                  <a:pt x="3846" y="0"/>
                  <a:pt x="2903" y="380"/>
                  <a:pt x="2209" y="1143"/>
                </a:cubicBezTo>
                <a:cubicBezTo>
                  <a:pt x="1" y="3406"/>
                  <a:pt x="1617" y="7192"/>
                  <a:pt x="4773" y="7192"/>
                </a:cubicBezTo>
                <a:cubicBezTo>
                  <a:pt x="4795" y="7192"/>
                  <a:pt x="4818" y="7192"/>
                  <a:pt x="4840" y="7192"/>
                </a:cubicBezTo>
                <a:cubicBezTo>
                  <a:pt x="8014" y="7138"/>
                  <a:pt x="9560" y="3259"/>
                  <a:pt x="7254" y="1035"/>
                </a:cubicBezTo>
                <a:cubicBezTo>
                  <a:pt x="6579" y="346"/>
                  <a:pt x="5683" y="0"/>
                  <a:pt x="478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4" name="Google Shape;3254;p50"/>
          <p:cNvSpPr/>
          <p:nvPr/>
        </p:nvSpPr>
        <p:spPr>
          <a:xfrm rot="2180020">
            <a:off x="5504102" y="5785053"/>
            <a:ext cx="88353" cy="6660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1" y="3906"/>
                  <a:pt x="7995" y="27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5" name="Google Shape;3255;p50"/>
          <p:cNvSpPr/>
          <p:nvPr/>
        </p:nvSpPr>
        <p:spPr>
          <a:xfrm rot="2180020">
            <a:off x="5372992" y="5972584"/>
            <a:ext cx="74611" cy="67064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7"/>
                  <a:pt x="1601" y="983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4"/>
                  <a:pt x="6456" y="6245"/>
                </a:cubicBezTo>
                <a:cubicBezTo>
                  <a:pt x="7948" y="4944"/>
                  <a:pt x="8056" y="2638"/>
                  <a:pt x="6646" y="1200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6" name="Google Shape;3256;p50"/>
          <p:cNvSpPr/>
          <p:nvPr/>
        </p:nvSpPr>
        <p:spPr>
          <a:xfrm rot="2180020">
            <a:off x="5692239" y="5922897"/>
            <a:ext cx="88280" cy="66740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7" y="1"/>
                </a:moveTo>
                <a:cubicBezTo>
                  <a:pt x="3849" y="1"/>
                  <a:pt x="2954" y="347"/>
                  <a:pt x="2279" y="1049"/>
                </a:cubicBezTo>
                <a:cubicBezTo>
                  <a:pt x="0" y="3273"/>
                  <a:pt x="1519" y="7152"/>
                  <a:pt x="4693" y="7206"/>
                </a:cubicBezTo>
                <a:cubicBezTo>
                  <a:pt x="4715" y="7206"/>
                  <a:pt x="4737" y="7206"/>
                  <a:pt x="4759" y="7206"/>
                </a:cubicBezTo>
                <a:cubicBezTo>
                  <a:pt x="7916" y="7206"/>
                  <a:pt x="9532" y="3393"/>
                  <a:pt x="7324" y="1130"/>
                </a:cubicBezTo>
                <a:cubicBezTo>
                  <a:pt x="6630" y="381"/>
                  <a:pt x="5687" y="1"/>
                  <a:pt x="4747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7" name="Google Shape;3257;p50"/>
          <p:cNvSpPr/>
          <p:nvPr/>
        </p:nvSpPr>
        <p:spPr>
          <a:xfrm rot="2180020">
            <a:off x="4386960" y="6122362"/>
            <a:ext cx="88353" cy="66573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37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8" name="Google Shape;3258;p50"/>
          <p:cNvSpPr/>
          <p:nvPr/>
        </p:nvSpPr>
        <p:spPr>
          <a:xfrm rot="2180020">
            <a:off x="4713101" y="6072647"/>
            <a:ext cx="88215" cy="66749"/>
          </a:xfrm>
          <a:custGeom>
            <a:avLst/>
            <a:gdLst/>
            <a:ahLst/>
            <a:cxnLst/>
            <a:rect l="l" t="t" r="r" b="b"/>
            <a:pathLst>
              <a:path w="9526" h="7208" extrusionOk="0">
                <a:moveTo>
                  <a:pt x="4761" y="0"/>
                </a:moveTo>
                <a:cubicBezTo>
                  <a:pt x="3895" y="0"/>
                  <a:pt x="3028" y="340"/>
                  <a:pt x="2306" y="1022"/>
                </a:cubicBezTo>
                <a:cubicBezTo>
                  <a:pt x="1" y="3219"/>
                  <a:pt x="1493" y="7125"/>
                  <a:pt x="4693" y="7206"/>
                </a:cubicBezTo>
                <a:cubicBezTo>
                  <a:pt x="4727" y="7207"/>
                  <a:pt x="4760" y="7208"/>
                  <a:pt x="4793" y="7208"/>
                </a:cubicBezTo>
                <a:cubicBezTo>
                  <a:pt x="7902" y="7208"/>
                  <a:pt x="9525" y="3439"/>
                  <a:pt x="7351" y="1158"/>
                </a:cubicBezTo>
                <a:cubicBezTo>
                  <a:pt x="6609" y="387"/>
                  <a:pt x="5686" y="0"/>
                  <a:pt x="4761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9" name="Google Shape;3259;p50"/>
          <p:cNvSpPr/>
          <p:nvPr/>
        </p:nvSpPr>
        <p:spPr>
          <a:xfrm rot="2180020">
            <a:off x="3596332" y="6410173"/>
            <a:ext cx="88353" cy="66665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5" y="6826"/>
                  <a:pt x="3853" y="7198"/>
                  <a:pt x="4779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0" y="3852"/>
                  <a:pt x="7967" y="0"/>
                  <a:pt x="4794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0" name="Google Shape;3260;p50"/>
          <p:cNvSpPr/>
          <p:nvPr/>
        </p:nvSpPr>
        <p:spPr>
          <a:xfrm rot="2180020">
            <a:off x="3922620" y="6360457"/>
            <a:ext cx="88280" cy="66712"/>
          </a:xfrm>
          <a:custGeom>
            <a:avLst/>
            <a:gdLst/>
            <a:ahLst/>
            <a:cxnLst/>
            <a:rect l="l" t="t" r="r" b="b"/>
            <a:pathLst>
              <a:path w="9533" h="7204" extrusionOk="0">
                <a:moveTo>
                  <a:pt x="4746" y="1"/>
                </a:moveTo>
                <a:cubicBezTo>
                  <a:pt x="1616" y="1"/>
                  <a:pt x="0" y="3788"/>
                  <a:pt x="2182" y="6050"/>
                </a:cubicBezTo>
                <a:cubicBezTo>
                  <a:pt x="2865" y="6817"/>
                  <a:pt x="3813" y="7204"/>
                  <a:pt x="4765" y="7204"/>
                </a:cubicBezTo>
                <a:cubicBezTo>
                  <a:pt x="5665" y="7204"/>
                  <a:pt x="6568" y="6857"/>
                  <a:pt x="7254" y="6159"/>
                </a:cubicBezTo>
                <a:cubicBezTo>
                  <a:pt x="9532" y="3934"/>
                  <a:pt x="8013" y="56"/>
                  <a:pt x="4813" y="1"/>
                </a:cubicBezTo>
                <a:cubicBezTo>
                  <a:pt x="4791" y="1"/>
                  <a:pt x="4768" y="1"/>
                  <a:pt x="4746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1" name="Google Shape;3261;p50"/>
          <p:cNvSpPr/>
          <p:nvPr/>
        </p:nvSpPr>
        <p:spPr>
          <a:xfrm rot="2180020">
            <a:off x="4248753" y="6310423"/>
            <a:ext cx="88604" cy="66611"/>
          </a:xfrm>
          <a:custGeom>
            <a:avLst/>
            <a:gdLst/>
            <a:ahLst/>
            <a:cxnLst/>
            <a:rect l="l" t="t" r="r" b="b"/>
            <a:pathLst>
              <a:path w="9568" h="7193" extrusionOk="0">
                <a:moveTo>
                  <a:pt x="4771" y="1"/>
                </a:moveTo>
                <a:cubicBezTo>
                  <a:pt x="3843" y="1"/>
                  <a:pt x="2918" y="374"/>
                  <a:pt x="2244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8" y="7192"/>
                  <a:pt x="4810" y="7192"/>
                  <a:pt x="4821" y="7192"/>
                </a:cubicBezTo>
                <a:cubicBezTo>
                  <a:pt x="7994" y="7165"/>
                  <a:pt x="9568" y="3286"/>
                  <a:pt x="7262" y="1062"/>
                </a:cubicBezTo>
                <a:cubicBezTo>
                  <a:pt x="6580" y="353"/>
                  <a:pt x="5674" y="1"/>
                  <a:pt x="4771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2" name="Google Shape;3262;p50"/>
          <p:cNvSpPr/>
          <p:nvPr/>
        </p:nvSpPr>
        <p:spPr>
          <a:xfrm rot="2180020">
            <a:off x="4581719" y="6260585"/>
            <a:ext cx="74611" cy="67435"/>
          </a:xfrm>
          <a:custGeom>
            <a:avLst/>
            <a:gdLst/>
            <a:ahLst/>
            <a:cxnLst/>
            <a:rect l="l" t="t" r="r" b="b"/>
            <a:pathLst>
              <a:path w="8057" h="7282" extrusionOk="0">
                <a:moveTo>
                  <a:pt x="4005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0" y="4536"/>
                  <a:pt x="1384" y="6028"/>
                </a:cubicBezTo>
                <a:cubicBezTo>
                  <a:pt x="2097" y="6858"/>
                  <a:pt x="3093" y="7282"/>
                  <a:pt x="4092" y="7282"/>
                </a:cubicBezTo>
                <a:cubicBezTo>
                  <a:pt x="4954" y="7282"/>
                  <a:pt x="5819" y="6967"/>
                  <a:pt x="6510" y="6326"/>
                </a:cubicBezTo>
                <a:cubicBezTo>
                  <a:pt x="8002" y="4970"/>
                  <a:pt x="8056" y="2637"/>
                  <a:pt x="6646" y="1200"/>
                </a:cubicBezTo>
                <a:cubicBezTo>
                  <a:pt x="5890" y="401"/>
                  <a:pt x="4947" y="0"/>
                  <a:pt x="400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3" name="Google Shape;3263;p50"/>
          <p:cNvSpPr/>
          <p:nvPr/>
        </p:nvSpPr>
        <p:spPr>
          <a:xfrm rot="2180020">
            <a:off x="4901075" y="6210921"/>
            <a:ext cx="88280" cy="66740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68" y="1"/>
                </a:moveTo>
                <a:cubicBezTo>
                  <a:pt x="3870" y="1"/>
                  <a:pt x="2968" y="347"/>
                  <a:pt x="2279" y="1049"/>
                </a:cubicBezTo>
                <a:cubicBezTo>
                  <a:pt x="1" y="3246"/>
                  <a:pt x="1520" y="7152"/>
                  <a:pt x="4693" y="7206"/>
                </a:cubicBezTo>
                <a:cubicBezTo>
                  <a:pt x="4716" y="7207"/>
                  <a:pt x="4738" y="7207"/>
                  <a:pt x="4761" y="7207"/>
                </a:cubicBezTo>
                <a:cubicBezTo>
                  <a:pt x="7917" y="7207"/>
                  <a:pt x="9533" y="3420"/>
                  <a:pt x="7324" y="1131"/>
                </a:cubicBezTo>
                <a:cubicBezTo>
                  <a:pt x="6644" y="381"/>
                  <a:pt x="5709" y="1"/>
                  <a:pt x="476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4" name="Google Shape;3264;p50"/>
          <p:cNvSpPr/>
          <p:nvPr/>
        </p:nvSpPr>
        <p:spPr>
          <a:xfrm rot="2180020">
            <a:off x="3784343" y="6548186"/>
            <a:ext cx="88428" cy="66823"/>
          </a:xfrm>
          <a:custGeom>
            <a:avLst/>
            <a:gdLst/>
            <a:ahLst/>
            <a:cxnLst/>
            <a:rect l="l" t="t" r="r" b="b"/>
            <a:pathLst>
              <a:path w="9549" h="7216" extrusionOk="0">
                <a:moveTo>
                  <a:pt x="4748" y="0"/>
                </a:moveTo>
                <a:cubicBezTo>
                  <a:pt x="1574" y="27"/>
                  <a:pt x="1" y="3879"/>
                  <a:pt x="2252" y="6130"/>
                </a:cubicBezTo>
                <a:cubicBezTo>
                  <a:pt x="2937" y="6856"/>
                  <a:pt x="3849" y="7215"/>
                  <a:pt x="4763" y="7215"/>
                </a:cubicBezTo>
                <a:cubicBezTo>
                  <a:pt x="5693" y="7215"/>
                  <a:pt x="6626" y="6842"/>
                  <a:pt x="7324" y="6103"/>
                </a:cubicBezTo>
                <a:cubicBezTo>
                  <a:pt x="9548" y="3852"/>
                  <a:pt x="7948" y="0"/>
                  <a:pt x="4748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5" name="Google Shape;3265;p50"/>
          <p:cNvSpPr/>
          <p:nvPr/>
        </p:nvSpPr>
        <p:spPr>
          <a:xfrm rot="2180020">
            <a:off x="4117211" y="6498175"/>
            <a:ext cx="75111" cy="67045"/>
          </a:xfrm>
          <a:custGeom>
            <a:avLst/>
            <a:gdLst/>
            <a:ahLst/>
            <a:cxnLst/>
            <a:rect l="l" t="t" r="r" b="b"/>
            <a:pathLst>
              <a:path w="8111" h="7240" extrusionOk="0">
                <a:moveTo>
                  <a:pt x="4023" y="1"/>
                </a:moveTo>
                <a:cubicBezTo>
                  <a:pt x="3204" y="1"/>
                  <a:pt x="2389" y="303"/>
                  <a:pt x="1709" y="921"/>
                </a:cubicBezTo>
                <a:cubicBezTo>
                  <a:pt x="163" y="2305"/>
                  <a:pt x="0" y="4448"/>
                  <a:pt x="1356" y="5966"/>
                </a:cubicBezTo>
                <a:cubicBezTo>
                  <a:pt x="2109" y="6808"/>
                  <a:pt x="3087" y="7240"/>
                  <a:pt x="4067" y="7240"/>
                </a:cubicBezTo>
                <a:cubicBezTo>
                  <a:pt x="4887" y="7240"/>
                  <a:pt x="5709" y="6937"/>
                  <a:pt x="6401" y="6319"/>
                </a:cubicBezTo>
                <a:cubicBezTo>
                  <a:pt x="7920" y="4990"/>
                  <a:pt x="8110" y="2793"/>
                  <a:pt x="6754" y="1274"/>
                </a:cubicBezTo>
                <a:cubicBezTo>
                  <a:pt x="5986" y="433"/>
                  <a:pt x="5002" y="1"/>
                  <a:pt x="402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6" name="Google Shape;3266;p50"/>
          <p:cNvSpPr/>
          <p:nvPr/>
        </p:nvSpPr>
        <p:spPr>
          <a:xfrm rot="2180020">
            <a:off x="4443672" y="6448528"/>
            <a:ext cx="74611" cy="66944"/>
          </a:xfrm>
          <a:custGeom>
            <a:avLst/>
            <a:gdLst/>
            <a:ahLst/>
            <a:cxnLst/>
            <a:rect l="l" t="t" r="r" b="b"/>
            <a:pathLst>
              <a:path w="8057" h="7229" extrusionOk="0">
                <a:moveTo>
                  <a:pt x="3994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0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7" y="7229"/>
                  <a:pt x="5752" y="6908"/>
                  <a:pt x="6456" y="6256"/>
                </a:cubicBezTo>
                <a:cubicBezTo>
                  <a:pt x="7948" y="4954"/>
                  <a:pt x="8056" y="2621"/>
                  <a:pt x="6646" y="1211"/>
                </a:cubicBezTo>
                <a:cubicBezTo>
                  <a:pt x="5887" y="409"/>
                  <a:pt x="4939" y="0"/>
                  <a:pt x="3994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7" name="Google Shape;3267;p50"/>
          <p:cNvSpPr/>
          <p:nvPr/>
        </p:nvSpPr>
        <p:spPr>
          <a:xfrm rot="2180020">
            <a:off x="4762817" y="6398851"/>
            <a:ext cx="88529" cy="66583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1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8" name="Google Shape;3268;p50"/>
          <p:cNvSpPr/>
          <p:nvPr/>
        </p:nvSpPr>
        <p:spPr>
          <a:xfrm rot="2180020">
            <a:off x="3972009" y="6686504"/>
            <a:ext cx="88428" cy="66693"/>
          </a:xfrm>
          <a:custGeom>
            <a:avLst/>
            <a:gdLst/>
            <a:ahLst/>
            <a:cxnLst/>
            <a:rect l="l" t="t" r="r" b="b"/>
            <a:pathLst>
              <a:path w="9549" h="7202" extrusionOk="0">
                <a:moveTo>
                  <a:pt x="4775" y="0"/>
                </a:moveTo>
                <a:cubicBezTo>
                  <a:pt x="1601" y="0"/>
                  <a:pt x="1" y="3852"/>
                  <a:pt x="2252" y="6103"/>
                </a:cubicBezTo>
                <a:cubicBezTo>
                  <a:pt x="2930" y="6836"/>
                  <a:pt x="3852" y="7202"/>
                  <a:pt x="4775" y="7202"/>
                </a:cubicBezTo>
                <a:cubicBezTo>
                  <a:pt x="5697" y="7202"/>
                  <a:pt x="6619" y="6836"/>
                  <a:pt x="7297" y="6103"/>
                </a:cubicBezTo>
                <a:cubicBezTo>
                  <a:pt x="9548" y="3852"/>
                  <a:pt x="7975" y="0"/>
                  <a:pt x="477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9" name="Google Shape;3269;p50"/>
          <p:cNvSpPr/>
          <p:nvPr/>
        </p:nvSpPr>
        <p:spPr>
          <a:xfrm rot="2180020">
            <a:off x="4298605" y="6636485"/>
            <a:ext cx="88280" cy="66740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0" y="3420"/>
                  <a:pt x="1616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2" y="3246"/>
                  <a:pt x="7227" y="1049"/>
                </a:cubicBezTo>
                <a:cubicBezTo>
                  <a:pt x="6551" y="347"/>
                  <a:pt x="5650" y="1"/>
                  <a:pt x="4749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0" name="Google Shape;3270;p50"/>
          <p:cNvSpPr/>
          <p:nvPr/>
        </p:nvSpPr>
        <p:spPr>
          <a:xfrm rot="2180020">
            <a:off x="4624677" y="6586789"/>
            <a:ext cx="88280" cy="66611"/>
          </a:xfrm>
          <a:custGeom>
            <a:avLst/>
            <a:gdLst/>
            <a:ahLst/>
            <a:cxnLst/>
            <a:rect l="l" t="t" r="r" b="b"/>
            <a:pathLst>
              <a:path w="9533" h="7193" extrusionOk="0">
                <a:moveTo>
                  <a:pt x="4768" y="0"/>
                </a:moveTo>
                <a:cubicBezTo>
                  <a:pt x="3870" y="0"/>
                  <a:pt x="2968" y="346"/>
                  <a:pt x="2279" y="1035"/>
                </a:cubicBezTo>
                <a:cubicBezTo>
                  <a:pt x="1" y="3259"/>
                  <a:pt x="1520" y="7138"/>
                  <a:pt x="4693" y="7192"/>
                </a:cubicBezTo>
                <a:cubicBezTo>
                  <a:pt x="4716" y="7193"/>
                  <a:pt x="4738" y="7193"/>
                  <a:pt x="4761" y="7193"/>
                </a:cubicBezTo>
                <a:cubicBezTo>
                  <a:pt x="7917" y="7193"/>
                  <a:pt x="9533" y="3406"/>
                  <a:pt x="7324" y="1144"/>
                </a:cubicBezTo>
                <a:cubicBezTo>
                  <a:pt x="6644" y="380"/>
                  <a:pt x="5709" y="0"/>
                  <a:pt x="4768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1" name="Google Shape;3271;p50"/>
          <p:cNvSpPr/>
          <p:nvPr/>
        </p:nvSpPr>
        <p:spPr>
          <a:xfrm rot="2180020">
            <a:off x="4167223" y="6824344"/>
            <a:ext cx="74611" cy="67064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5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0" y="4564"/>
                  <a:pt x="1384" y="6056"/>
                </a:cubicBezTo>
                <a:cubicBezTo>
                  <a:pt x="2082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5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2" name="Google Shape;3272;p50"/>
          <p:cNvSpPr/>
          <p:nvPr/>
        </p:nvSpPr>
        <p:spPr>
          <a:xfrm rot="2180020">
            <a:off x="4486498" y="6774537"/>
            <a:ext cx="88215" cy="66851"/>
          </a:xfrm>
          <a:custGeom>
            <a:avLst/>
            <a:gdLst/>
            <a:ahLst/>
            <a:cxnLst/>
            <a:rect l="l" t="t" r="r" b="b"/>
            <a:pathLst>
              <a:path w="9526" h="7219" extrusionOk="0">
                <a:moveTo>
                  <a:pt x="4750" y="1"/>
                </a:moveTo>
                <a:cubicBezTo>
                  <a:pt x="3888" y="1"/>
                  <a:pt x="3025" y="341"/>
                  <a:pt x="2306" y="1033"/>
                </a:cubicBezTo>
                <a:cubicBezTo>
                  <a:pt x="1" y="3230"/>
                  <a:pt x="1493" y="7136"/>
                  <a:pt x="4666" y="7217"/>
                </a:cubicBezTo>
                <a:cubicBezTo>
                  <a:pt x="4700" y="7218"/>
                  <a:pt x="4733" y="7218"/>
                  <a:pt x="4767" y="7218"/>
                </a:cubicBezTo>
                <a:cubicBezTo>
                  <a:pt x="7902" y="7218"/>
                  <a:pt x="9525" y="3450"/>
                  <a:pt x="7352" y="1169"/>
                </a:cubicBezTo>
                <a:cubicBezTo>
                  <a:pt x="6606" y="395"/>
                  <a:pt x="5678" y="1"/>
                  <a:pt x="4750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3" name="Google Shape;3273;p50"/>
          <p:cNvSpPr/>
          <p:nvPr/>
        </p:nvSpPr>
        <p:spPr>
          <a:xfrm rot="2180020">
            <a:off x="4348206" y="6962581"/>
            <a:ext cx="88529" cy="66583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2" y="1"/>
                </a:moveTo>
                <a:cubicBezTo>
                  <a:pt x="3836" y="1"/>
                  <a:pt x="2900" y="381"/>
                  <a:pt x="2209" y="1140"/>
                </a:cubicBezTo>
                <a:cubicBezTo>
                  <a:pt x="0" y="3403"/>
                  <a:pt x="1616" y="7190"/>
                  <a:pt x="4773" y="7190"/>
                </a:cubicBezTo>
                <a:cubicBezTo>
                  <a:pt x="4795" y="7190"/>
                  <a:pt x="4818" y="7189"/>
                  <a:pt x="4840" y="7189"/>
                </a:cubicBezTo>
                <a:cubicBezTo>
                  <a:pt x="8013" y="7135"/>
                  <a:pt x="9560" y="3256"/>
                  <a:pt x="7254" y="1059"/>
                </a:cubicBezTo>
                <a:cubicBezTo>
                  <a:pt x="6575" y="354"/>
                  <a:pt x="5674" y="1"/>
                  <a:pt x="4772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4" name="Google Shape;3274;p50"/>
          <p:cNvSpPr/>
          <p:nvPr/>
        </p:nvSpPr>
        <p:spPr>
          <a:xfrm rot="2180020">
            <a:off x="4011219" y="5845953"/>
            <a:ext cx="88215" cy="66592"/>
          </a:xfrm>
          <a:custGeom>
            <a:avLst/>
            <a:gdLst/>
            <a:ahLst/>
            <a:cxnLst/>
            <a:rect l="l" t="t" r="r" b="b"/>
            <a:pathLst>
              <a:path w="9526" h="7191" extrusionOk="0">
                <a:moveTo>
                  <a:pt x="4788" y="1"/>
                </a:moveTo>
                <a:cubicBezTo>
                  <a:pt x="3886" y="1"/>
                  <a:pt x="2985" y="354"/>
                  <a:pt x="2306" y="1059"/>
                </a:cubicBezTo>
                <a:cubicBezTo>
                  <a:pt x="1" y="3256"/>
                  <a:pt x="1520" y="7135"/>
                  <a:pt x="4693" y="7189"/>
                </a:cubicBezTo>
                <a:cubicBezTo>
                  <a:pt x="4727" y="7190"/>
                  <a:pt x="4760" y="7190"/>
                  <a:pt x="4793" y="7190"/>
                </a:cubicBezTo>
                <a:cubicBezTo>
                  <a:pt x="7928" y="7190"/>
                  <a:pt x="9525" y="3395"/>
                  <a:pt x="7351" y="1141"/>
                </a:cubicBezTo>
                <a:cubicBezTo>
                  <a:pt x="6661" y="381"/>
                  <a:pt x="5724" y="1"/>
                  <a:pt x="478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5" name="Google Shape;3275;p50"/>
          <p:cNvSpPr/>
          <p:nvPr/>
        </p:nvSpPr>
        <p:spPr>
          <a:xfrm rot="2180020">
            <a:off x="4337129" y="5796207"/>
            <a:ext cx="88604" cy="66795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87" y="1"/>
                </a:moveTo>
                <a:cubicBezTo>
                  <a:pt x="3881" y="1"/>
                  <a:pt x="2975" y="360"/>
                  <a:pt x="2306" y="1082"/>
                </a:cubicBezTo>
                <a:cubicBezTo>
                  <a:pt x="1" y="3306"/>
                  <a:pt x="1574" y="7185"/>
                  <a:pt x="4747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59" y="7212"/>
                  <a:pt x="9567" y="3407"/>
                  <a:pt x="7324" y="1137"/>
                </a:cubicBezTo>
                <a:cubicBezTo>
                  <a:pt x="6650" y="380"/>
                  <a:pt x="5719" y="1"/>
                  <a:pt x="4787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6" name="Google Shape;3276;p50"/>
          <p:cNvSpPr/>
          <p:nvPr/>
        </p:nvSpPr>
        <p:spPr>
          <a:xfrm rot="2180020">
            <a:off x="3546828" y="6084097"/>
            <a:ext cx="88353" cy="66601"/>
          </a:xfrm>
          <a:custGeom>
            <a:avLst/>
            <a:gdLst/>
            <a:ahLst/>
            <a:cxnLst/>
            <a:rect l="l" t="t" r="r" b="b"/>
            <a:pathLst>
              <a:path w="9541" h="7192" extrusionOk="0">
                <a:moveTo>
                  <a:pt x="4760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19"/>
                  <a:pt x="3836" y="7192"/>
                  <a:pt x="4768" y="7192"/>
                </a:cubicBezTo>
                <a:cubicBezTo>
                  <a:pt x="5674" y="7192"/>
                  <a:pt x="6580" y="6839"/>
                  <a:pt x="7262" y="6130"/>
                </a:cubicBezTo>
                <a:cubicBezTo>
                  <a:pt x="9540" y="3906"/>
                  <a:pt x="7994" y="28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7" name="Google Shape;3277;p50"/>
          <p:cNvSpPr/>
          <p:nvPr/>
        </p:nvSpPr>
        <p:spPr>
          <a:xfrm rot="2180020">
            <a:off x="3872800" y="6034204"/>
            <a:ext cx="88353" cy="66795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4" y="6832"/>
                  <a:pt x="3843" y="7212"/>
                  <a:pt x="4778" y="7212"/>
                </a:cubicBezTo>
                <a:cubicBezTo>
                  <a:pt x="5687" y="7212"/>
                  <a:pt x="6593" y="6853"/>
                  <a:pt x="7262" y="6130"/>
                </a:cubicBezTo>
                <a:cubicBezTo>
                  <a:pt x="9540" y="3906"/>
                  <a:pt x="7994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8" name="Google Shape;3278;p50"/>
          <p:cNvSpPr/>
          <p:nvPr/>
        </p:nvSpPr>
        <p:spPr>
          <a:xfrm rot="2180020">
            <a:off x="4205913" y="5984044"/>
            <a:ext cx="74352" cy="67017"/>
          </a:xfrm>
          <a:custGeom>
            <a:avLst/>
            <a:gdLst/>
            <a:ahLst/>
            <a:cxnLst/>
            <a:rect l="l" t="t" r="r" b="b"/>
            <a:pathLst>
              <a:path w="8029" h="7237" extrusionOk="0">
                <a:moveTo>
                  <a:pt x="4026" y="0"/>
                </a:moveTo>
                <a:cubicBezTo>
                  <a:pt x="3176" y="0"/>
                  <a:pt x="2321" y="327"/>
                  <a:pt x="1600" y="983"/>
                </a:cubicBezTo>
                <a:cubicBezTo>
                  <a:pt x="82" y="2393"/>
                  <a:pt x="0" y="4536"/>
                  <a:pt x="1383" y="6028"/>
                </a:cubicBezTo>
                <a:cubicBezTo>
                  <a:pt x="2095" y="6827"/>
                  <a:pt x="3088" y="7237"/>
                  <a:pt x="4085" y="7237"/>
                </a:cubicBezTo>
                <a:cubicBezTo>
                  <a:pt x="4949" y="7237"/>
                  <a:pt x="5817" y="6929"/>
                  <a:pt x="6510" y="6299"/>
                </a:cubicBezTo>
                <a:cubicBezTo>
                  <a:pt x="7975" y="4943"/>
                  <a:pt x="8029" y="2637"/>
                  <a:pt x="6646" y="1200"/>
                </a:cubicBezTo>
                <a:cubicBezTo>
                  <a:pt x="5904" y="401"/>
                  <a:pt x="4968" y="0"/>
                  <a:pt x="402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9" name="Google Shape;3279;p50"/>
          <p:cNvSpPr/>
          <p:nvPr/>
        </p:nvSpPr>
        <p:spPr>
          <a:xfrm rot="2180020">
            <a:off x="4525213" y="5934384"/>
            <a:ext cx="88353" cy="66573"/>
          </a:xfrm>
          <a:custGeom>
            <a:avLst/>
            <a:gdLst/>
            <a:ahLst/>
            <a:cxnLst/>
            <a:rect l="l" t="t" r="r" b="b"/>
            <a:pathLst>
              <a:path w="9541" h="7189" extrusionOk="0">
                <a:moveTo>
                  <a:pt x="4759" y="0"/>
                </a:moveTo>
                <a:cubicBezTo>
                  <a:pt x="3849" y="0"/>
                  <a:pt x="2937" y="360"/>
                  <a:pt x="2252" y="1085"/>
                </a:cubicBezTo>
                <a:cubicBezTo>
                  <a:pt x="1" y="3309"/>
                  <a:pt x="1574" y="7188"/>
                  <a:pt x="4747" y="7188"/>
                </a:cubicBezTo>
                <a:cubicBezTo>
                  <a:pt x="4759" y="7188"/>
                  <a:pt x="4770" y="7188"/>
                  <a:pt x="4781" y="7188"/>
                </a:cubicBezTo>
                <a:cubicBezTo>
                  <a:pt x="7959" y="7188"/>
                  <a:pt x="9540" y="3356"/>
                  <a:pt x="7297" y="1112"/>
                </a:cubicBezTo>
                <a:cubicBezTo>
                  <a:pt x="6613" y="373"/>
                  <a:pt x="5687" y="0"/>
                  <a:pt x="4759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0" name="Google Shape;3280;p50"/>
          <p:cNvSpPr/>
          <p:nvPr/>
        </p:nvSpPr>
        <p:spPr>
          <a:xfrm rot="2180020">
            <a:off x="3408666" y="6271852"/>
            <a:ext cx="88353" cy="66795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60" y="0"/>
                </a:moveTo>
                <a:cubicBezTo>
                  <a:pt x="1609" y="0"/>
                  <a:pt x="1" y="3833"/>
                  <a:pt x="2217" y="6076"/>
                </a:cubicBezTo>
                <a:cubicBezTo>
                  <a:pt x="2904" y="6832"/>
                  <a:pt x="3836" y="7212"/>
                  <a:pt x="4767" y="7212"/>
                </a:cubicBezTo>
                <a:cubicBezTo>
                  <a:pt x="5673" y="7212"/>
                  <a:pt x="6580" y="6853"/>
                  <a:pt x="7262" y="6130"/>
                </a:cubicBezTo>
                <a:cubicBezTo>
                  <a:pt x="9540" y="3906"/>
                  <a:pt x="7994" y="55"/>
                  <a:pt x="4794" y="0"/>
                </a:cubicBezTo>
                <a:cubicBezTo>
                  <a:pt x="4783" y="0"/>
                  <a:pt x="4771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1" name="Google Shape;3281;p50"/>
          <p:cNvSpPr/>
          <p:nvPr/>
        </p:nvSpPr>
        <p:spPr>
          <a:xfrm rot="2180020">
            <a:off x="3741517" y="6221661"/>
            <a:ext cx="74601" cy="67036"/>
          </a:xfrm>
          <a:custGeom>
            <a:avLst/>
            <a:gdLst/>
            <a:ahLst/>
            <a:cxnLst/>
            <a:rect l="l" t="t" r="r" b="b"/>
            <a:pathLst>
              <a:path w="8056" h="723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0" y="4557"/>
                  <a:pt x="1411" y="6049"/>
                </a:cubicBezTo>
                <a:cubicBezTo>
                  <a:pt x="2098" y="6837"/>
                  <a:pt x="3066" y="7239"/>
                  <a:pt x="4038" y="7239"/>
                </a:cubicBezTo>
                <a:cubicBezTo>
                  <a:pt x="4906" y="7239"/>
                  <a:pt x="5777" y="6918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5" y="1"/>
                  <a:pt x="4035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2" name="Google Shape;3282;p50"/>
          <p:cNvSpPr/>
          <p:nvPr/>
        </p:nvSpPr>
        <p:spPr>
          <a:xfrm rot="2180020">
            <a:off x="4060956" y="6172154"/>
            <a:ext cx="88280" cy="66637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80" y="0"/>
                </a:moveTo>
                <a:cubicBezTo>
                  <a:pt x="3878" y="0"/>
                  <a:pt x="2971" y="346"/>
                  <a:pt x="2279" y="1038"/>
                </a:cubicBezTo>
                <a:cubicBezTo>
                  <a:pt x="1" y="3262"/>
                  <a:pt x="1520" y="7141"/>
                  <a:pt x="4720" y="7195"/>
                </a:cubicBezTo>
                <a:cubicBezTo>
                  <a:pt x="4743" y="7196"/>
                  <a:pt x="4765" y="7196"/>
                  <a:pt x="4787" y="7196"/>
                </a:cubicBezTo>
                <a:cubicBezTo>
                  <a:pt x="7917" y="7196"/>
                  <a:pt x="9533" y="3409"/>
                  <a:pt x="7324" y="1119"/>
                </a:cubicBezTo>
                <a:cubicBezTo>
                  <a:pt x="6647" y="373"/>
                  <a:pt x="5717" y="0"/>
                  <a:pt x="478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3" name="Google Shape;3283;p50"/>
          <p:cNvSpPr/>
          <p:nvPr/>
        </p:nvSpPr>
        <p:spPr>
          <a:xfrm rot="2180020">
            <a:off x="5326627" y="6813556"/>
            <a:ext cx="88595" cy="66573"/>
          </a:xfrm>
          <a:custGeom>
            <a:avLst/>
            <a:gdLst/>
            <a:ahLst/>
            <a:cxnLst/>
            <a:rect l="l" t="t" r="r" b="b"/>
            <a:pathLst>
              <a:path w="9567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37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67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4" name="Google Shape;3284;p50"/>
          <p:cNvSpPr/>
          <p:nvPr/>
        </p:nvSpPr>
        <p:spPr>
          <a:xfrm rot="2180020">
            <a:off x="5652794" y="6763767"/>
            <a:ext cx="88205" cy="66749"/>
          </a:xfrm>
          <a:custGeom>
            <a:avLst/>
            <a:gdLst/>
            <a:ahLst/>
            <a:cxnLst/>
            <a:rect l="l" t="t" r="r" b="b"/>
            <a:pathLst>
              <a:path w="9525" h="7208" extrusionOk="0">
                <a:moveTo>
                  <a:pt x="4761" y="0"/>
                </a:moveTo>
                <a:cubicBezTo>
                  <a:pt x="3895" y="0"/>
                  <a:pt x="3027" y="340"/>
                  <a:pt x="2306" y="1022"/>
                </a:cubicBezTo>
                <a:cubicBezTo>
                  <a:pt x="0" y="3219"/>
                  <a:pt x="1492" y="7125"/>
                  <a:pt x="4665" y="7206"/>
                </a:cubicBezTo>
                <a:cubicBezTo>
                  <a:pt x="4699" y="7207"/>
                  <a:pt x="4732" y="7208"/>
                  <a:pt x="4766" y="7208"/>
                </a:cubicBezTo>
                <a:cubicBezTo>
                  <a:pt x="7901" y="7208"/>
                  <a:pt x="9525" y="3439"/>
                  <a:pt x="7351" y="1158"/>
                </a:cubicBezTo>
                <a:cubicBezTo>
                  <a:pt x="6608" y="387"/>
                  <a:pt x="5685" y="0"/>
                  <a:pt x="4761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5" name="Google Shape;3285;p50"/>
          <p:cNvSpPr/>
          <p:nvPr/>
        </p:nvSpPr>
        <p:spPr>
          <a:xfrm rot="2180020">
            <a:off x="4536016" y="7101288"/>
            <a:ext cx="88353" cy="66665"/>
          </a:xfrm>
          <a:custGeom>
            <a:avLst/>
            <a:gdLst/>
            <a:ahLst/>
            <a:cxnLst/>
            <a:rect l="l" t="t" r="r" b="b"/>
            <a:pathLst>
              <a:path w="9541" h="7199" extrusionOk="0">
                <a:moveTo>
                  <a:pt x="4760" y="0"/>
                </a:moveTo>
                <a:cubicBezTo>
                  <a:pt x="1582" y="0"/>
                  <a:pt x="1" y="3833"/>
                  <a:pt x="2244" y="6076"/>
                </a:cubicBezTo>
                <a:cubicBezTo>
                  <a:pt x="2926" y="6826"/>
                  <a:pt x="3853" y="7198"/>
                  <a:pt x="4780" y="7198"/>
                </a:cubicBezTo>
                <a:cubicBezTo>
                  <a:pt x="5697" y="7198"/>
                  <a:pt x="6614" y="6832"/>
                  <a:pt x="7289" y="6103"/>
                </a:cubicBezTo>
                <a:cubicBezTo>
                  <a:pt x="9541" y="3852"/>
                  <a:pt x="7967" y="0"/>
                  <a:pt x="4794" y="0"/>
                </a:cubicBezTo>
                <a:cubicBezTo>
                  <a:pt x="4783" y="0"/>
                  <a:pt x="4772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6" name="Google Shape;3286;p50"/>
          <p:cNvSpPr/>
          <p:nvPr/>
        </p:nvSpPr>
        <p:spPr>
          <a:xfrm rot="2180020">
            <a:off x="4862078" y="7051500"/>
            <a:ext cx="88529" cy="66712"/>
          </a:xfrm>
          <a:custGeom>
            <a:avLst/>
            <a:gdLst/>
            <a:ahLst/>
            <a:cxnLst/>
            <a:rect l="l" t="t" r="r" b="b"/>
            <a:pathLst>
              <a:path w="9560" h="7204" extrusionOk="0">
                <a:moveTo>
                  <a:pt x="4773" y="1"/>
                </a:moveTo>
                <a:cubicBezTo>
                  <a:pt x="1643" y="1"/>
                  <a:pt x="1" y="3788"/>
                  <a:pt x="2209" y="6050"/>
                </a:cubicBezTo>
                <a:cubicBezTo>
                  <a:pt x="2892" y="6817"/>
                  <a:pt x="3840" y="7204"/>
                  <a:pt x="4788" y="7204"/>
                </a:cubicBezTo>
                <a:cubicBezTo>
                  <a:pt x="5685" y="7204"/>
                  <a:pt x="6582" y="6857"/>
                  <a:pt x="7254" y="6159"/>
                </a:cubicBezTo>
                <a:cubicBezTo>
                  <a:pt x="9560" y="3934"/>
                  <a:pt x="8014" y="56"/>
                  <a:pt x="4840" y="1"/>
                </a:cubicBezTo>
                <a:cubicBezTo>
                  <a:pt x="4818" y="1"/>
                  <a:pt x="4796" y="1"/>
                  <a:pt x="477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7" name="Google Shape;3287;p50"/>
          <p:cNvSpPr/>
          <p:nvPr/>
        </p:nvSpPr>
        <p:spPr>
          <a:xfrm rot="2180020">
            <a:off x="5188461" y="7001467"/>
            <a:ext cx="88353" cy="66611"/>
          </a:xfrm>
          <a:custGeom>
            <a:avLst/>
            <a:gdLst/>
            <a:ahLst/>
            <a:cxnLst/>
            <a:rect l="l" t="t" r="r" b="b"/>
            <a:pathLst>
              <a:path w="9541" h="7193" extrusionOk="0">
                <a:moveTo>
                  <a:pt x="4768" y="1"/>
                </a:moveTo>
                <a:cubicBezTo>
                  <a:pt x="3836" y="1"/>
                  <a:pt x="2905" y="374"/>
                  <a:pt x="2217" y="1116"/>
                </a:cubicBezTo>
                <a:cubicBezTo>
                  <a:pt x="1" y="3387"/>
                  <a:pt x="1609" y="7192"/>
                  <a:pt x="4787" y="7192"/>
                </a:cubicBezTo>
                <a:cubicBezTo>
                  <a:pt x="4799" y="7192"/>
                  <a:pt x="4810" y="7192"/>
                  <a:pt x="4821" y="7192"/>
                </a:cubicBezTo>
                <a:cubicBezTo>
                  <a:pt x="7995" y="7165"/>
                  <a:pt x="9541" y="3286"/>
                  <a:pt x="7262" y="1062"/>
                </a:cubicBezTo>
                <a:cubicBezTo>
                  <a:pt x="6580" y="353"/>
                  <a:pt x="5674" y="1"/>
                  <a:pt x="476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8" name="Google Shape;3288;p50"/>
          <p:cNvSpPr/>
          <p:nvPr/>
        </p:nvSpPr>
        <p:spPr>
          <a:xfrm rot="2180020">
            <a:off x="5521190" y="6951796"/>
            <a:ext cx="75111" cy="67989"/>
          </a:xfrm>
          <a:custGeom>
            <a:avLst/>
            <a:gdLst/>
            <a:ahLst/>
            <a:cxnLst/>
            <a:rect l="l" t="t" r="r" b="b"/>
            <a:pathLst>
              <a:path w="8111" h="7342" extrusionOk="0">
                <a:moveTo>
                  <a:pt x="4006" y="0"/>
                </a:moveTo>
                <a:cubicBezTo>
                  <a:pt x="3156" y="0"/>
                  <a:pt x="2308" y="327"/>
                  <a:pt x="1601" y="983"/>
                </a:cubicBezTo>
                <a:cubicBezTo>
                  <a:pt x="82" y="2393"/>
                  <a:pt x="1" y="4536"/>
                  <a:pt x="1384" y="6028"/>
                </a:cubicBezTo>
                <a:cubicBezTo>
                  <a:pt x="2090" y="6896"/>
                  <a:pt x="3109" y="7341"/>
                  <a:pt x="4135" y="7341"/>
                </a:cubicBezTo>
                <a:cubicBezTo>
                  <a:pt x="5000" y="7341"/>
                  <a:pt x="5870" y="7025"/>
                  <a:pt x="6565" y="6380"/>
                </a:cubicBezTo>
                <a:cubicBezTo>
                  <a:pt x="8084" y="4997"/>
                  <a:pt x="8111" y="2637"/>
                  <a:pt x="6646" y="1200"/>
                </a:cubicBezTo>
                <a:cubicBezTo>
                  <a:pt x="5890" y="401"/>
                  <a:pt x="4947" y="0"/>
                  <a:pt x="4006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9" name="Google Shape;3289;p50"/>
          <p:cNvSpPr/>
          <p:nvPr/>
        </p:nvSpPr>
        <p:spPr>
          <a:xfrm rot="2180020">
            <a:off x="5840541" y="6901968"/>
            <a:ext cx="88529" cy="66740"/>
          </a:xfrm>
          <a:custGeom>
            <a:avLst/>
            <a:gdLst/>
            <a:ahLst/>
            <a:cxnLst/>
            <a:rect l="l" t="t" r="r" b="b"/>
            <a:pathLst>
              <a:path w="9560" h="7207" extrusionOk="0">
                <a:moveTo>
                  <a:pt x="4794" y="1"/>
                </a:moveTo>
                <a:cubicBezTo>
                  <a:pt x="3897" y="1"/>
                  <a:pt x="2994" y="347"/>
                  <a:pt x="2306" y="1049"/>
                </a:cubicBezTo>
                <a:cubicBezTo>
                  <a:pt x="0" y="3246"/>
                  <a:pt x="1546" y="7152"/>
                  <a:pt x="4720" y="7206"/>
                </a:cubicBezTo>
                <a:cubicBezTo>
                  <a:pt x="4742" y="7207"/>
                  <a:pt x="4765" y="7207"/>
                  <a:pt x="4787" y="7207"/>
                </a:cubicBezTo>
                <a:cubicBezTo>
                  <a:pt x="7943" y="7207"/>
                  <a:pt x="9559" y="3420"/>
                  <a:pt x="7351" y="1131"/>
                </a:cubicBezTo>
                <a:cubicBezTo>
                  <a:pt x="6671" y="381"/>
                  <a:pt x="5735" y="1"/>
                  <a:pt x="4794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0" name="Google Shape;3290;p50"/>
          <p:cNvSpPr/>
          <p:nvPr/>
        </p:nvSpPr>
        <p:spPr>
          <a:xfrm rot="2180020">
            <a:off x="4724035" y="7239305"/>
            <a:ext cx="88419" cy="66823"/>
          </a:xfrm>
          <a:custGeom>
            <a:avLst/>
            <a:gdLst/>
            <a:ahLst/>
            <a:cxnLst/>
            <a:rect l="l" t="t" r="r" b="b"/>
            <a:pathLst>
              <a:path w="9548" h="7216" extrusionOk="0">
                <a:moveTo>
                  <a:pt x="4747" y="0"/>
                </a:moveTo>
                <a:cubicBezTo>
                  <a:pt x="1573" y="27"/>
                  <a:pt x="0" y="3879"/>
                  <a:pt x="2251" y="6130"/>
                </a:cubicBezTo>
                <a:cubicBezTo>
                  <a:pt x="2937" y="6856"/>
                  <a:pt x="3848" y="7215"/>
                  <a:pt x="4759" y="7215"/>
                </a:cubicBezTo>
                <a:cubicBezTo>
                  <a:pt x="5686" y="7215"/>
                  <a:pt x="6612" y="6842"/>
                  <a:pt x="7296" y="6103"/>
                </a:cubicBezTo>
                <a:cubicBezTo>
                  <a:pt x="9548" y="3852"/>
                  <a:pt x="7947" y="0"/>
                  <a:pt x="4747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1" name="Google Shape;3291;p50"/>
          <p:cNvSpPr/>
          <p:nvPr/>
        </p:nvSpPr>
        <p:spPr>
          <a:xfrm rot="2180020">
            <a:off x="5056919" y="7189217"/>
            <a:ext cx="74861" cy="67045"/>
          </a:xfrm>
          <a:custGeom>
            <a:avLst/>
            <a:gdLst/>
            <a:ahLst/>
            <a:cxnLst/>
            <a:rect l="l" t="t" r="r" b="b"/>
            <a:pathLst>
              <a:path w="8084" h="7240" extrusionOk="0">
                <a:moveTo>
                  <a:pt x="4012" y="1"/>
                </a:moveTo>
                <a:cubicBezTo>
                  <a:pt x="3198" y="1"/>
                  <a:pt x="2389" y="303"/>
                  <a:pt x="1709" y="921"/>
                </a:cubicBezTo>
                <a:cubicBezTo>
                  <a:pt x="163" y="2305"/>
                  <a:pt x="0" y="4448"/>
                  <a:pt x="1357" y="5966"/>
                </a:cubicBezTo>
                <a:cubicBezTo>
                  <a:pt x="2110" y="6808"/>
                  <a:pt x="3087" y="7240"/>
                  <a:pt x="4067" y="7240"/>
                </a:cubicBezTo>
                <a:cubicBezTo>
                  <a:pt x="4888" y="7240"/>
                  <a:pt x="5709" y="6937"/>
                  <a:pt x="6402" y="6319"/>
                </a:cubicBezTo>
                <a:cubicBezTo>
                  <a:pt x="7893" y="4990"/>
                  <a:pt x="8083" y="2793"/>
                  <a:pt x="6727" y="1274"/>
                </a:cubicBezTo>
                <a:cubicBezTo>
                  <a:pt x="5959" y="433"/>
                  <a:pt x="4983" y="1"/>
                  <a:pt x="4012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2" name="Google Shape;3292;p50"/>
          <p:cNvSpPr/>
          <p:nvPr/>
        </p:nvSpPr>
        <p:spPr>
          <a:xfrm rot="2180020">
            <a:off x="5383381" y="7139571"/>
            <a:ext cx="74361" cy="66944"/>
          </a:xfrm>
          <a:custGeom>
            <a:avLst/>
            <a:gdLst/>
            <a:ahLst/>
            <a:cxnLst/>
            <a:rect l="l" t="t" r="r" b="b"/>
            <a:pathLst>
              <a:path w="8030" h="7229" extrusionOk="0">
                <a:moveTo>
                  <a:pt x="3995" y="0"/>
                </a:moveTo>
                <a:cubicBezTo>
                  <a:pt x="3149" y="0"/>
                  <a:pt x="2305" y="328"/>
                  <a:pt x="1601" y="994"/>
                </a:cubicBezTo>
                <a:cubicBezTo>
                  <a:pt x="82" y="2431"/>
                  <a:pt x="1" y="4547"/>
                  <a:pt x="1384" y="6039"/>
                </a:cubicBezTo>
                <a:cubicBezTo>
                  <a:pt x="2129" y="6827"/>
                  <a:pt x="3086" y="7229"/>
                  <a:pt x="4043" y="7229"/>
                </a:cubicBezTo>
                <a:cubicBezTo>
                  <a:pt x="4898" y="7229"/>
                  <a:pt x="5752" y="6908"/>
                  <a:pt x="6456" y="6256"/>
                </a:cubicBezTo>
                <a:cubicBezTo>
                  <a:pt x="7948" y="4954"/>
                  <a:pt x="8029" y="2648"/>
                  <a:pt x="6646" y="1211"/>
                </a:cubicBezTo>
                <a:cubicBezTo>
                  <a:pt x="5887" y="409"/>
                  <a:pt x="4940" y="0"/>
                  <a:pt x="399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3" name="Google Shape;3293;p50"/>
          <p:cNvSpPr/>
          <p:nvPr/>
        </p:nvSpPr>
        <p:spPr>
          <a:xfrm rot="2180020">
            <a:off x="5702501" y="7089968"/>
            <a:ext cx="88529" cy="66583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1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90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4" name="Google Shape;3294;p50"/>
          <p:cNvSpPr/>
          <p:nvPr/>
        </p:nvSpPr>
        <p:spPr>
          <a:xfrm rot="2180020">
            <a:off x="4911701" y="7377624"/>
            <a:ext cx="88419" cy="66693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29" y="6836"/>
                  <a:pt x="3852" y="7202"/>
                  <a:pt x="4774" y="7202"/>
                </a:cubicBezTo>
                <a:cubicBezTo>
                  <a:pt x="5696" y="7202"/>
                  <a:pt x="6618" y="6836"/>
                  <a:pt x="7296" y="6103"/>
                </a:cubicBezTo>
                <a:cubicBezTo>
                  <a:pt x="9548" y="3852"/>
                  <a:pt x="7974" y="0"/>
                  <a:pt x="4774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5" name="Google Shape;3295;p50"/>
          <p:cNvSpPr/>
          <p:nvPr/>
        </p:nvSpPr>
        <p:spPr>
          <a:xfrm rot="2180020">
            <a:off x="5238289" y="7327601"/>
            <a:ext cx="88280" cy="66740"/>
          </a:xfrm>
          <a:custGeom>
            <a:avLst/>
            <a:gdLst/>
            <a:ahLst/>
            <a:cxnLst/>
            <a:rect l="l" t="t" r="r" b="b"/>
            <a:pathLst>
              <a:path w="9533" h="7207" extrusionOk="0">
                <a:moveTo>
                  <a:pt x="4749" y="1"/>
                </a:moveTo>
                <a:cubicBezTo>
                  <a:pt x="3805" y="1"/>
                  <a:pt x="2862" y="381"/>
                  <a:pt x="2182" y="1130"/>
                </a:cubicBezTo>
                <a:cubicBezTo>
                  <a:pt x="1" y="3420"/>
                  <a:pt x="1617" y="7207"/>
                  <a:pt x="4773" y="7207"/>
                </a:cubicBezTo>
                <a:cubicBezTo>
                  <a:pt x="4795" y="7207"/>
                  <a:pt x="4818" y="7207"/>
                  <a:pt x="4840" y="7206"/>
                </a:cubicBezTo>
                <a:cubicBezTo>
                  <a:pt x="8014" y="7125"/>
                  <a:pt x="9533" y="3246"/>
                  <a:pt x="7227" y="1049"/>
                </a:cubicBezTo>
                <a:cubicBezTo>
                  <a:pt x="6552" y="347"/>
                  <a:pt x="5650" y="1"/>
                  <a:pt x="4749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6" name="Google Shape;3296;p50"/>
          <p:cNvSpPr/>
          <p:nvPr/>
        </p:nvSpPr>
        <p:spPr>
          <a:xfrm rot="2180020">
            <a:off x="5564145" y="7277837"/>
            <a:ext cx="88529" cy="66611"/>
          </a:xfrm>
          <a:custGeom>
            <a:avLst/>
            <a:gdLst/>
            <a:ahLst/>
            <a:cxnLst/>
            <a:rect l="l" t="t" r="r" b="b"/>
            <a:pathLst>
              <a:path w="9560" h="7193" extrusionOk="0">
                <a:moveTo>
                  <a:pt x="4794" y="0"/>
                </a:moveTo>
                <a:cubicBezTo>
                  <a:pt x="3897" y="0"/>
                  <a:pt x="2994" y="346"/>
                  <a:pt x="2306" y="1035"/>
                </a:cubicBezTo>
                <a:cubicBezTo>
                  <a:pt x="0" y="3259"/>
                  <a:pt x="1546" y="7138"/>
                  <a:pt x="4720" y="7192"/>
                </a:cubicBezTo>
                <a:cubicBezTo>
                  <a:pt x="4742" y="7193"/>
                  <a:pt x="4765" y="7193"/>
                  <a:pt x="4787" y="7193"/>
                </a:cubicBezTo>
                <a:cubicBezTo>
                  <a:pt x="7943" y="7193"/>
                  <a:pt x="9559" y="3406"/>
                  <a:pt x="7351" y="1144"/>
                </a:cubicBezTo>
                <a:cubicBezTo>
                  <a:pt x="6671" y="380"/>
                  <a:pt x="5735" y="0"/>
                  <a:pt x="4794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7" name="Google Shape;3297;p50"/>
          <p:cNvSpPr/>
          <p:nvPr/>
        </p:nvSpPr>
        <p:spPr>
          <a:xfrm rot="2180020">
            <a:off x="5106907" y="7515460"/>
            <a:ext cx="74611" cy="67064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06" y="1"/>
                </a:moveTo>
                <a:cubicBezTo>
                  <a:pt x="3156" y="1"/>
                  <a:pt x="2308" y="328"/>
                  <a:pt x="1601" y="984"/>
                </a:cubicBezTo>
                <a:cubicBezTo>
                  <a:pt x="109" y="2394"/>
                  <a:pt x="1" y="4564"/>
                  <a:pt x="1384" y="6056"/>
                </a:cubicBezTo>
                <a:cubicBezTo>
                  <a:pt x="2083" y="6840"/>
                  <a:pt x="3051" y="7242"/>
                  <a:pt x="4021" y="7242"/>
                </a:cubicBezTo>
                <a:cubicBezTo>
                  <a:pt x="4897" y="7242"/>
                  <a:pt x="5774" y="6915"/>
                  <a:pt x="6456" y="6246"/>
                </a:cubicBezTo>
                <a:cubicBezTo>
                  <a:pt x="7948" y="4944"/>
                  <a:pt x="8056" y="2638"/>
                  <a:pt x="6646" y="1201"/>
                </a:cubicBezTo>
                <a:cubicBezTo>
                  <a:pt x="5890" y="402"/>
                  <a:pt x="4947" y="1"/>
                  <a:pt x="4006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8" name="Google Shape;3298;p50"/>
          <p:cNvSpPr/>
          <p:nvPr/>
        </p:nvSpPr>
        <p:spPr>
          <a:xfrm rot="2180020">
            <a:off x="5426190" y="7465657"/>
            <a:ext cx="88205" cy="66851"/>
          </a:xfrm>
          <a:custGeom>
            <a:avLst/>
            <a:gdLst/>
            <a:ahLst/>
            <a:cxnLst/>
            <a:rect l="l" t="t" r="r" b="b"/>
            <a:pathLst>
              <a:path w="9525" h="7219" extrusionOk="0">
                <a:moveTo>
                  <a:pt x="4739" y="1"/>
                </a:moveTo>
                <a:cubicBezTo>
                  <a:pt x="3881" y="1"/>
                  <a:pt x="3024" y="341"/>
                  <a:pt x="2306" y="1033"/>
                </a:cubicBezTo>
                <a:cubicBezTo>
                  <a:pt x="0" y="3230"/>
                  <a:pt x="1492" y="7136"/>
                  <a:pt x="4666" y="7217"/>
                </a:cubicBezTo>
                <a:cubicBezTo>
                  <a:pt x="4699" y="7218"/>
                  <a:pt x="4732" y="7218"/>
                  <a:pt x="4765" y="7218"/>
                </a:cubicBezTo>
                <a:cubicBezTo>
                  <a:pt x="7874" y="7218"/>
                  <a:pt x="9525" y="3450"/>
                  <a:pt x="7351" y="1169"/>
                </a:cubicBezTo>
                <a:cubicBezTo>
                  <a:pt x="6591" y="395"/>
                  <a:pt x="5664" y="1"/>
                  <a:pt x="4739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9" name="Google Shape;3299;p50"/>
          <p:cNvSpPr/>
          <p:nvPr/>
        </p:nvSpPr>
        <p:spPr>
          <a:xfrm rot="2180020">
            <a:off x="5287890" y="7653697"/>
            <a:ext cx="88529" cy="66583"/>
          </a:xfrm>
          <a:custGeom>
            <a:avLst/>
            <a:gdLst/>
            <a:ahLst/>
            <a:cxnLst/>
            <a:rect l="l" t="t" r="r" b="b"/>
            <a:pathLst>
              <a:path w="9560" h="7190" extrusionOk="0">
                <a:moveTo>
                  <a:pt x="4773" y="1"/>
                </a:moveTo>
                <a:cubicBezTo>
                  <a:pt x="3837" y="1"/>
                  <a:pt x="2900" y="381"/>
                  <a:pt x="2209" y="1140"/>
                </a:cubicBezTo>
                <a:cubicBezTo>
                  <a:pt x="1" y="3403"/>
                  <a:pt x="1617" y="7190"/>
                  <a:pt x="4773" y="7190"/>
                </a:cubicBezTo>
                <a:cubicBezTo>
                  <a:pt x="4795" y="7190"/>
                  <a:pt x="4818" y="7189"/>
                  <a:pt x="4840" y="7189"/>
                </a:cubicBezTo>
                <a:cubicBezTo>
                  <a:pt x="8014" y="7135"/>
                  <a:pt x="9560" y="3256"/>
                  <a:pt x="7254" y="1059"/>
                </a:cubicBezTo>
                <a:cubicBezTo>
                  <a:pt x="6575" y="354"/>
                  <a:pt x="5675" y="1"/>
                  <a:pt x="477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0" name="Google Shape;3300;p50"/>
          <p:cNvSpPr/>
          <p:nvPr/>
        </p:nvSpPr>
        <p:spPr>
          <a:xfrm rot="2180020">
            <a:off x="5095802" y="6349140"/>
            <a:ext cx="74861" cy="6696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23" y="1"/>
                </a:moveTo>
                <a:cubicBezTo>
                  <a:pt x="3204" y="1"/>
                  <a:pt x="2389" y="304"/>
                  <a:pt x="1709" y="922"/>
                </a:cubicBezTo>
                <a:cubicBezTo>
                  <a:pt x="190" y="2278"/>
                  <a:pt x="0" y="4448"/>
                  <a:pt x="1329" y="5967"/>
                </a:cubicBezTo>
                <a:cubicBezTo>
                  <a:pt x="2056" y="6797"/>
                  <a:pt x="3051" y="7231"/>
                  <a:pt x="4052" y="7231"/>
                </a:cubicBezTo>
                <a:cubicBezTo>
                  <a:pt x="4881" y="7231"/>
                  <a:pt x="5714" y="6934"/>
                  <a:pt x="6402" y="6319"/>
                </a:cubicBezTo>
                <a:cubicBezTo>
                  <a:pt x="7893" y="4990"/>
                  <a:pt x="8083" y="2766"/>
                  <a:pt x="6754" y="1274"/>
                </a:cubicBezTo>
                <a:cubicBezTo>
                  <a:pt x="5987" y="433"/>
                  <a:pt x="5002" y="1"/>
                  <a:pt x="402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1" name="Google Shape;3301;p50"/>
          <p:cNvSpPr/>
          <p:nvPr/>
        </p:nvSpPr>
        <p:spPr>
          <a:xfrm rot="2180020">
            <a:off x="4950912" y="6537073"/>
            <a:ext cx="88205" cy="66592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7" y="1"/>
                </a:moveTo>
                <a:cubicBezTo>
                  <a:pt x="3885" y="1"/>
                  <a:pt x="2984" y="354"/>
                  <a:pt x="2306" y="1059"/>
                </a:cubicBezTo>
                <a:cubicBezTo>
                  <a:pt x="0" y="3256"/>
                  <a:pt x="1519" y="7135"/>
                  <a:pt x="4692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51" y="1141"/>
                </a:cubicBezTo>
                <a:cubicBezTo>
                  <a:pt x="6660" y="381"/>
                  <a:pt x="5723" y="1"/>
                  <a:pt x="4787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2" name="Google Shape;3302;p50"/>
          <p:cNvSpPr/>
          <p:nvPr/>
        </p:nvSpPr>
        <p:spPr>
          <a:xfrm rot="2180020">
            <a:off x="5276813" y="6487324"/>
            <a:ext cx="88604" cy="66795"/>
          </a:xfrm>
          <a:custGeom>
            <a:avLst/>
            <a:gdLst/>
            <a:ahLst/>
            <a:cxnLst/>
            <a:rect l="l" t="t" r="r" b="b"/>
            <a:pathLst>
              <a:path w="9568" h="7213" extrusionOk="0">
                <a:moveTo>
                  <a:pt x="4791" y="1"/>
                </a:moveTo>
                <a:cubicBezTo>
                  <a:pt x="3881" y="1"/>
                  <a:pt x="2975" y="360"/>
                  <a:pt x="2307" y="1082"/>
                </a:cubicBezTo>
                <a:cubicBezTo>
                  <a:pt x="1" y="3306"/>
                  <a:pt x="1574" y="7185"/>
                  <a:pt x="4748" y="7212"/>
                </a:cubicBezTo>
                <a:cubicBezTo>
                  <a:pt x="4759" y="7212"/>
                  <a:pt x="4770" y="7212"/>
                  <a:pt x="4781" y="7212"/>
                </a:cubicBezTo>
                <a:cubicBezTo>
                  <a:pt x="7960" y="7212"/>
                  <a:pt x="9568" y="3407"/>
                  <a:pt x="7352" y="1137"/>
                </a:cubicBezTo>
                <a:cubicBezTo>
                  <a:pt x="6664" y="380"/>
                  <a:pt x="5726" y="1"/>
                  <a:pt x="4791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3" name="Google Shape;3303;p50"/>
          <p:cNvSpPr/>
          <p:nvPr/>
        </p:nvSpPr>
        <p:spPr>
          <a:xfrm rot="2180020">
            <a:off x="4812484" y="6725321"/>
            <a:ext cx="88353" cy="66795"/>
          </a:xfrm>
          <a:custGeom>
            <a:avLst/>
            <a:gdLst/>
            <a:ahLst/>
            <a:cxnLst/>
            <a:rect l="l" t="t" r="r" b="b"/>
            <a:pathLst>
              <a:path w="9541" h="7213" extrusionOk="0">
                <a:moveTo>
                  <a:pt x="4787" y="0"/>
                </a:moveTo>
                <a:cubicBezTo>
                  <a:pt x="1609" y="0"/>
                  <a:pt x="1" y="3806"/>
                  <a:pt x="2217" y="6076"/>
                </a:cubicBezTo>
                <a:cubicBezTo>
                  <a:pt x="2905" y="6832"/>
                  <a:pt x="3836" y="7212"/>
                  <a:pt x="4767" y="7212"/>
                </a:cubicBezTo>
                <a:cubicBezTo>
                  <a:pt x="5674" y="7212"/>
                  <a:pt x="6580" y="6853"/>
                  <a:pt x="7262" y="6130"/>
                </a:cubicBezTo>
                <a:cubicBezTo>
                  <a:pt x="9541" y="3906"/>
                  <a:pt x="7995" y="28"/>
                  <a:pt x="4821" y="0"/>
                </a:cubicBezTo>
                <a:cubicBezTo>
                  <a:pt x="4810" y="0"/>
                  <a:pt x="4798" y="0"/>
                  <a:pt x="4787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4" name="Google Shape;3304;p50"/>
          <p:cNvSpPr/>
          <p:nvPr/>
        </p:nvSpPr>
        <p:spPr>
          <a:xfrm rot="2180020">
            <a:off x="5145572" y="6675237"/>
            <a:ext cx="74611" cy="67017"/>
          </a:xfrm>
          <a:custGeom>
            <a:avLst/>
            <a:gdLst/>
            <a:ahLst/>
            <a:cxnLst/>
            <a:rect l="l" t="t" r="r" b="b"/>
            <a:pathLst>
              <a:path w="8057" h="7237" extrusionOk="0">
                <a:moveTo>
                  <a:pt x="4023" y="0"/>
                </a:moveTo>
                <a:cubicBezTo>
                  <a:pt x="3177" y="0"/>
                  <a:pt x="2335" y="327"/>
                  <a:pt x="1628" y="983"/>
                </a:cubicBezTo>
                <a:cubicBezTo>
                  <a:pt x="109" y="2393"/>
                  <a:pt x="0" y="4536"/>
                  <a:pt x="1411" y="6028"/>
                </a:cubicBezTo>
                <a:cubicBezTo>
                  <a:pt x="2123" y="6827"/>
                  <a:pt x="3107" y="7237"/>
                  <a:pt x="4097" y="7237"/>
                </a:cubicBezTo>
                <a:cubicBezTo>
                  <a:pt x="4955" y="7237"/>
                  <a:pt x="5817" y="6929"/>
                  <a:pt x="6510" y="6299"/>
                </a:cubicBezTo>
                <a:cubicBezTo>
                  <a:pt x="7975" y="4943"/>
                  <a:pt x="8056" y="2637"/>
                  <a:pt x="6673" y="1200"/>
                </a:cubicBezTo>
                <a:cubicBezTo>
                  <a:pt x="5903" y="401"/>
                  <a:pt x="4961" y="0"/>
                  <a:pt x="4023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5" name="Google Shape;3305;p50"/>
          <p:cNvSpPr/>
          <p:nvPr/>
        </p:nvSpPr>
        <p:spPr>
          <a:xfrm rot="2180020">
            <a:off x="5464904" y="6625504"/>
            <a:ext cx="88344" cy="66573"/>
          </a:xfrm>
          <a:custGeom>
            <a:avLst/>
            <a:gdLst/>
            <a:ahLst/>
            <a:cxnLst/>
            <a:rect l="l" t="t" r="r" b="b"/>
            <a:pathLst>
              <a:path w="9540" h="7189" extrusionOk="0">
                <a:moveTo>
                  <a:pt x="4765" y="0"/>
                </a:moveTo>
                <a:cubicBezTo>
                  <a:pt x="3855" y="0"/>
                  <a:pt x="2950" y="360"/>
                  <a:pt x="2278" y="1085"/>
                </a:cubicBezTo>
                <a:cubicBezTo>
                  <a:pt x="0" y="3309"/>
                  <a:pt x="1573" y="7188"/>
                  <a:pt x="4774" y="7188"/>
                </a:cubicBezTo>
                <a:cubicBezTo>
                  <a:pt x="4785" y="7188"/>
                  <a:pt x="4796" y="7188"/>
                  <a:pt x="4807" y="7188"/>
                </a:cubicBezTo>
                <a:cubicBezTo>
                  <a:pt x="7959" y="7188"/>
                  <a:pt x="9540" y="3356"/>
                  <a:pt x="7324" y="1112"/>
                </a:cubicBezTo>
                <a:cubicBezTo>
                  <a:pt x="6625" y="373"/>
                  <a:pt x="5693" y="0"/>
                  <a:pt x="4765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6" name="Google Shape;3306;p50"/>
          <p:cNvSpPr/>
          <p:nvPr/>
        </p:nvSpPr>
        <p:spPr>
          <a:xfrm rot="2180020">
            <a:off x="4681372" y="6912919"/>
            <a:ext cx="74611" cy="67129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08" y="1"/>
                </a:moveTo>
                <a:cubicBezTo>
                  <a:pt x="3158" y="1"/>
                  <a:pt x="2309" y="334"/>
                  <a:pt x="1601" y="1004"/>
                </a:cubicBezTo>
                <a:cubicBezTo>
                  <a:pt x="109" y="2387"/>
                  <a:pt x="0" y="4557"/>
                  <a:pt x="1384" y="6049"/>
                </a:cubicBezTo>
                <a:cubicBezTo>
                  <a:pt x="2082" y="6847"/>
                  <a:pt x="3051" y="7249"/>
                  <a:pt x="4021" y="7249"/>
                </a:cubicBezTo>
                <a:cubicBezTo>
                  <a:pt x="4897" y="7249"/>
                  <a:pt x="5774" y="6922"/>
                  <a:pt x="6456" y="6266"/>
                </a:cubicBezTo>
                <a:cubicBezTo>
                  <a:pt x="7948" y="4937"/>
                  <a:pt x="8056" y="2631"/>
                  <a:pt x="6646" y="1221"/>
                </a:cubicBezTo>
                <a:cubicBezTo>
                  <a:pt x="5891" y="409"/>
                  <a:pt x="4949" y="1"/>
                  <a:pt x="4008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7" name="Google Shape;3307;p50"/>
          <p:cNvSpPr/>
          <p:nvPr/>
        </p:nvSpPr>
        <p:spPr>
          <a:xfrm rot="2180020">
            <a:off x="5000648" y="6863276"/>
            <a:ext cx="88280" cy="66637"/>
          </a:xfrm>
          <a:custGeom>
            <a:avLst/>
            <a:gdLst/>
            <a:ahLst/>
            <a:cxnLst/>
            <a:rect l="l" t="t" r="r" b="b"/>
            <a:pathLst>
              <a:path w="9533" h="7196" extrusionOk="0">
                <a:moveTo>
                  <a:pt x="4759" y="0"/>
                </a:moveTo>
                <a:cubicBezTo>
                  <a:pt x="3858" y="0"/>
                  <a:pt x="2957" y="346"/>
                  <a:pt x="2279" y="1038"/>
                </a:cubicBezTo>
                <a:cubicBezTo>
                  <a:pt x="0" y="3262"/>
                  <a:pt x="1519" y="7141"/>
                  <a:pt x="4693" y="7195"/>
                </a:cubicBezTo>
                <a:cubicBezTo>
                  <a:pt x="4715" y="7196"/>
                  <a:pt x="4737" y="7196"/>
                  <a:pt x="4760" y="7196"/>
                </a:cubicBezTo>
                <a:cubicBezTo>
                  <a:pt x="7916" y="7196"/>
                  <a:pt x="9532" y="3409"/>
                  <a:pt x="7324" y="1119"/>
                </a:cubicBezTo>
                <a:cubicBezTo>
                  <a:pt x="6633" y="373"/>
                  <a:pt x="5695" y="0"/>
                  <a:pt x="4759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8" name="Google Shape;3308;p50"/>
          <p:cNvSpPr/>
          <p:nvPr/>
        </p:nvSpPr>
        <p:spPr>
          <a:xfrm rot="2180020">
            <a:off x="6168759" y="6852936"/>
            <a:ext cx="88419" cy="66693"/>
          </a:xfrm>
          <a:custGeom>
            <a:avLst/>
            <a:gdLst/>
            <a:ahLst/>
            <a:cxnLst/>
            <a:rect l="l" t="t" r="r" b="b"/>
            <a:pathLst>
              <a:path w="9548" h="7202" extrusionOk="0">
                <a:moveTo>
                  <a:pt x="4774" y="0"/>
                </a:moveTo>
                <a:cubicBezTo>
                  <a:pt x="1600" y="0"/>
                  <a:pt x="0" y="3825"/>
                  <a:pt x="2224" y="6103"/>
                </a:cubicBezTo>
                <a:cubicBezTo>
                  <a:pt x="2902" y="6835"/>
                  <a:pt x="3825" y="7201"/>
                  <a:pt x="4750" y="7201"/>
                </a:cubicBezTo>
                <a:cubicBezTo>
                  <a:pt x="5676" y="7201"/>
                  <a:pt x="6605" y="6835"/>
                  <a:pt x="7296" y="6103"/>
                </a:cubicBezTo>
                <a:cubicBezTo>
                  <a:pt x="9548" y="3879"/>
                  <a:pt x="7975" y="27"/>
                  <a:pt x="4774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9" name="Google Shape;3309;p50"/>
          <p:cNvSpPr/>
          <p:nvPr/>
        </p:nvSpPr>
        <p:spPr>
          <a:xfrm rot="2180020">
            <a:off x="6445211" y="6477216"/>
            <a:ext cx="88344" cy="66601"/>
          </a:xfrm>
          <a:custGeom>
            <a:avLst/>
            <a:gdLst/>
            <a:ahLst/>
            <a:cxnLst/>
            <a:rect l="l" t="t" r="r" b="b"/>
            <a:pathLst>
              <a:path w="9540" h="7192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19"/>
                  <a:pt x="3836" y="7192"/>
                  <a:pt x="4767" y="7192"/>
                </a:cubicBezTo>
                <a:cubicBezTo>
                  <a:pt x="5673" y="7192"/>
                  <a:pt x="6579" y="6839"/>
                  <a:pt x="7261" y="6130"/>
                </a:cubicBezTo>
                <a:cubicBezTo>
                  <a:pt x="9540" y="3906"/>
                  <a:pt x="7994" y="27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0" name="Google Shape;3310;p50"/>
          <p:cNvSpPr/>
          <p:nvPr/>
        </p:nvSpPr>
        <p:spPr>
          <a:xfrm rot="2180020">
            <a:off x="6313892" y="6664596"/>
            <a:ext cx="74611" cy="67064"/>
          </a:xfrm>
          <a:custGeom>
            <a:avLst/>
            <a:gdLst/>
            <a:ahLst/>
            <a:cxnLst/>
            <a:rect l="l" t="t" r="r" b="b"/>
            <a:pathLst>
              <a:path w="8057" h="7242" extrusionOk="0">
                <a:moveTo>
                  <a:pt x="4033" y="1"/>
                </a:moveTo>
                <a:cubicBezTo>
                  <a:pt x="3183" y="1"/>
                  <a:pt x="2336" y="327"/>
                  <a:pt x="1628" y="983"/>
                </a:cubicBezTo>
                <a:cubicBezTo>
                  <a:pt x="136" y="2394"/>
                  <a:pt x="1" y="4564"/>
                  <a:pt x="1411" y="6056"/>
                </a:cubicBezTo>
                <a:cubicBezTo>
                  <a:pt x="2095" y="6840"/>
                  <a:pt x="3065" y="7242"/>
                  <a:pt x="4035" y="7242"/>
                </a:cubicBezTo>
                <a:cubicBezTo>
                  <a:pt x="4910" y="7242"/>
                  <a:pt x="5787" y="6914"/>
                  <a:pt x="6456" y="6245"/>
                </a:cubicBezTo>
                <a:cubicBezTo>
                  <a:pt x="7975" y="4944"/>
                  <a:pt x="8056" y="2638"/>
                  <a:pt x="6673" y="1200"/>
                </a:cubicBezTo>
                <a:cubicBezTo>
                  <a:pt x="5917" y="402"/>
                  <a:pt x="4974" y="1"/>
                  <a:pt x="4033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1" name="Google Shape;3311;p50"/>
          <p:cNvSpPr/>
          <p:nvPr/>
        </p:nvSpPr>
        <p:spPr>
          <a:xfrm rot="2180020">
            <a:off x="5477187" y="7793221"/>
            <a:ext cx="88419" cy="66731"/>
          </a:xfrm>
          <a:custGeom>
            <a:avLst/>
            <a:gdLst/>
            <a:ahLst/>
            <a:cxnLst/>
            <a:rect l="l" t="t" r="r" b="b"/>
            <a:pathLst>
              <a:path w="9548" h="7206" extrusionOk="0">
                <a:moveTo>
                  <a:pt x="4801" y="0"/>
                </a:moveTo>
                <a:cubicBezTo>
                  <a:pt x="1600" y="0"/>
                  <a:pt x="0" y="3852"/>
                  <a:pt x="2251" y="6103"/>
                </a:cubicBezTo>
                <a:cubicBezTo>
                  <a:pt x="2933" y="6839"/>
                  <a:pt x="3854" y="7205"/>
                  <a:pt x="4777" y="7205"/>
                </a:cubicBezTo>
                <a:cubicBezTo>
                  <a:pt x="5691" y="7205"/>
                  <a:pt x="6608" y="6846"/>
                  <a:pt x="7296" y="6130"/>
                </a:cubicBezTo>
                <a:cubicBezTo>
                  <a:pt x="9548" y="3879"/>
                  <a:pt x="7975" y="27"/>
                  <a:pt x="4801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2" name="Google Shape;3312;p50"/>
          <p:cNvSpPr/>
          <p:nvPr/>
        </p:nvSpPr>
        <p:spPr>
          <a:xfrm rot="2180020">
            <a:off x="6036903" y="7041297"/>
            <a:ext cx="74861" cy="66961"/>
          </a:xfrm>
          <a:custGeom>
            <a:avLst/>
            <a:gdLst/>
            <a:ahLst/>
            <a:cxnLst/>
            <a:rect l="l" t="t" r="r" b="b"/>
            <a:pathLst>
              <a:path w="8084" h="7231" extrusionOk="0">
                <a:moveTo>
                  <a:pt x="4012" y="1"/>
                </a:moveTo>
                <a:cubicBezTo>
                  <a:pt x="3198" y="1"/>
                  <a:pt x="2389" y="304"/>
                  <a:pt x="1709" y="922"/>
                </a:cubicBezTo>
                <a:cubicBezTo>
                  <a:pt x="190" y="2278"/>
                  <a:pt x="1" y="4448"/>
                  <a:pt x="1330" y="5967"/>
                </a:cubicBezTo>
                <a:cubicBezTo>
                  <a:pt x="2057" y="6797"/>
                  <a:pt x="3051" y="7231"/>
                  <a:pt x="4048" y="7231"/>
                </a:cubicBezTo>
                <a:cubicBezTo>
                  <a:pt x="4873" y="7231"/>
                  <a:pt x="5699" y="6934"/>
                  <a:pt x="6375" y="6319"/>
                </a:cubicBezTo>
                <a:cubicBezTo>
                  <a:pt x="7894" y="4990"/>
                  <a:pt x="8083" y="2766"/>
                  <a:pt x="6727" y="1274"/>
                </a:cubicBezTo>
                <a:cubicBezTo>
                  <a:pt x="5960" y="433"/>
                  <a:pt x="4983" y="1"/>
                  <a:pt x="4012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3" name="Google Shape;3313;p50"/>
          <p:cNvSpPr/>
          <p:nvPr/>
        </p:nvSpPr>
        <p:spPr>
          <a:xfrm rot="2180020">
            <a:off x="5892014" y="7229232"/>
            <a:ext cx="88205" cy="66592"/>
          </a:xfrm>
          <a:custGeom>
            <a:avLst/>
            <a:gdLst/>
            <a:ahLst/>
            <a:cxnLst/>
            <a:rect l="l" t="t" r="r" b="b"/>
            <a:pathLst>
              <a:path w="9525" h="7191" extrusionOk="0">
                <a:moveTo>
                  <a:pt x="4781" y="1"/>
                </a:moveTo>
                <a:cubicBezTo>
                  <a:pt x="3878" y="1"/>
                  <a:pt x="2971" y="354"/>
                  <a:pt x="2279" y="1059"/>
                </a:cubicBezTo>
                <a:cubicBezTo>
                  <a:pt x="0" y="3256"/>
                  <a:pt x="1519" y="7135"/>
                  <a:pt x="4693" y="7189"/>
                </a:cubicBezTo>
                <a:cubicBezTo>
                  <a:pt x="4726" y="7190"/>
                  <a:pt x="4759" y="7190"/>
                  <a:pt x="4792" y="7190"/>
                </a:cubicBezTo>
                <a:cubicBezTo>
                  <a:pt x="7927" y="7190"/>
                  <a:pt x="9525" y="3395"/>
                  <a:pt x="7324" y="1141"/>
                </a:cubicBezTo>
                <a:cubicBezTo>
                  <a:pt x="6647" y="381"/>
                  <a:pt x="5717" y="1"/>
                  <a:pt x="4781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4" name="Google Shape;3314;p50"/>
          <p:cNvSpPr/>
          <p:nvPr/>
        </p:nvSpPr>
        <p:spPr>
          <a:xfrm rot="2180020">
            <a:off x="5753592" y="7417484"/>
            <a:ext cx="88344" cy="66795"/>
          </a:xfrm>
          <a:custGeom>
            <a:avLst/>
            <a:gdLst/>
            <a:ahLst/>
            <a:cxnLst/>
            <a:rect l="l" t="t" r="r" b="b"/>
            <a:pathLst>
              <a:path w="9540" h="7213" extrusionOk="0">
                <a:moveTo>
                  <a:pt x="4760" y="0"/>
                </a:moveTo>
                <a:cubicBezTo>
                  <a:pt x="1608" y="0"/>
                  <a:pt x="0" y="3806"/>
                  <a:pt x="2216" y="6076"/>
                </a:cubicBezTo>
                <a:cubicBezTo>
                  <a:pt x="2904" y="6832"/>
                  <a:pt x="3835" y="7212"/>
                  <a:pt x="4767" y="7212"/>
                </a:cubicBezTo>
                <a:cubicBezTo>
                  <a:pt x="5673" y="7212"/>
                  <a:pt x="6579" y="6853"/>
                  <a:pt x="7261" y="6130"/>
                </a:cubicBezTo>
                <a:cubicBezTo>
                  <a:pt x="9540" y="3906"/>
                  <a:pt x="7994" y="28"/>
                  <a:pt x="4793" y="0"/>
                </a:cubicBezTo>
                <a:cubicBezTo>
                  <a:pt x="4782" y="0"/>
                  <a:pt x="4771" y="0"/>
                  <a:pt x="4760" y="0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5" name="Google Shape;3315;p50"/>
          <p:cNvSpPr/>
          <p:nvPr/>
        </p:nvSpPr>
        <p:spPr>
          <a:xfrm rot="2180020">
            <a:off x="5622272" y="7604929"/>
            <a:ext cx="74611" cy="67129"/>
          </a:xfrm>
          <a:custGeom>
            <a:avLst/>
            <a:gdLst/>
            <a:ahLst/>
            <a:cxnLst/>
            <a:rect l="l" t="t" r="r" b="b"/>
            <a:pathLst>
              <a:path w="8057" h="7249" extrusionOk="0">
                <a:moveTo>
                  <a:pt x="4035" y="1"/>
                </a:moveTo>
                <a:cubicBezTo>
                  <a:pt x="3185" y="1"/>
                  <a:pt x="2336" y="334"/>
                  <a:pt x="1628" y="1004"/>
                </a:cubicBezTo>
                <a:cubicBezTo>
                  <a:pt x="136" y="2387"/>
                  <a:pt x="1" y="4557"/>
                  <a:pt x="1411" y="6049"/>
                </a:cubicBezTo>
                <a:cubicBezTo>
                  <a:pt x="2095" y="6847"/>
                  <a:pt x="3065" y="7249"/>
                  <a:pt x="4035" y="7249"/>
                </a:cubicBezTo>
                <a:cubicBezTo>
                  <a:pt x="4911" y="7249"/>
                  <a:pt x="5787" y="6922"/>
                  <a:pt x="6456" y="6266"/>
                </a:cubicBezTo>
                <a:cubicBezTo>
                  <a:pt x="7975" y="4937"/>
                  <a:pt x="8056" y="2631"/>
                  <a:pt x="6673" y="1221"/>
                </a:cubicBezTo>
                <a:cubicBezTo>
                  <a:pt x="5918" y="409"/>
                  <a:pt x="4976" y="1"/>
                  <a:pt x="4035" y="1"/>
                </a:cubicBezTo>
                <a:close/>
              </a:path>
            </a:pathLst>
          </a:custGeom>
          <a:solidFill>
            <a:srgbClr val="541C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6" name="Google Shape;3316;p50"/>
          <p:cNvSpPr/>
          <p:nvPr/>
        </p:nvSpPr>
        <p:spPr>
          <a:xfrm>
            <a:off x="-1039999" y="4747185"/>
            <a:ext cx="1950700" cy="1865159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rgbClr val="FECB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0" name="Picture 219" descr="A close up of a logo&#10;&#10;Description automatically generated">
            <a:extLst>
              <a:ext uri="{FF2B5EF4-FFF2-40B4-BE49-F238E27FC236}">
                <a16:creationId xmlns:a16="http://schemas.microsoft.com/office/drawing/2014/main" id="{E84DDCA8-6FD5-4352-AFA5-8C71FF811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1" name="Google Shape;131;p25">
            <a:extLst>
              <a:ext uri="{FF2B5EF4-FFF2-40B4-BE49-F238E27FC236}">
                <a16:creationId xmlns:a16="http://schemas.microsoft.com/office/drawing/2014/main" id="{2D4D439D-182C-4279-8CE4-436B0EE6BC99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887;p47">
            <a:extLst>
              <a:ext uri="{FF2B5EF4-FFF2-40B4-BE49-F238E27FC236}">
                <a16:creationId xmlns:a16="http://schemas.microsoft.com/office/drawing/2014/main" id="{308B4BDF-4516-4AAC-AEFD-DC587CB489AA}"/>
              </a:ext>
            </a:extLst>
          </p:cNvPr>
          <p:cNvSpPr/>
          <p:nvPr/>
        </p:nvSpPr>
        <p:spPr>
          <a:xfrm rot="10397801" flipH="1">
            <a:off x="-3335205" y="-1354306"/>
            <a:ext cx="6735973" cy="3666916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CD5844E-61EC-4D99-96CA-696D0F3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3737" y="7064251"/>
            <a:ext cx="13942827" cy="74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8A89487B-F9EE-48C7-9C6E-22BAAE78CD75}"/>
              </a:ext>
            </a:extLst>
          </p:cNvPr>
          <p:cNvSpPr txBox="1">
            <a:spLocks/>
          </p:cNvSpPr>
          <p:nvPr/>
        </p:nvSpPr>
        <p:spPr>
          <a:xfrm>
            <a:off x="4127433" y="461176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3333" b="1" dirty="0">
                <a:solidFill>
                  <a:schemeClr val="tx1"/>
                </a:solidFill>
              </a:rPr>
              <a:t>Tính cá nhân hóa</a:t>
            </a:r>
            <a:r>
              <a:rPr lang="vi-VN" sz="3333" dirty="0">
                <a:solidFill>
                  <a:schemeClr val="tx1"/>
                </a:solidFill>
              </a:rPr>
              <a:t> là một ưu tiên lớn khi tìm kiếm </a:t>
            </a:r>
            <a:r>
              <a:rPr lang="en-US" sz="3333" dirty="0" err="1">
                <a:solidFill>
                  <a:schemeClr val="tx1"/>
                </a:solidFill>
              </a:rPr>
              <a:t>các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vi-VN" sz="3333" dirty="0">
                <a:solidFill>
                  <a:schemeClr val="tx1"/>
                </a:solidFill>
              </a:rPr>
              <a:t>dự án xã hội</a:t>
            </a:r>
            <a:r>
              <a:rPr lang="en-US" sz="3333" dirty="0">
                <a:solidFill>
                  <a:schemeClr val="tx1"/>
                </a:solidFill>
              </a:rPr>
              <a:t>, </a:t>
            </a:r>
            <a:r>
              <a:rPr lang="en-US" sz="3333" dirty="0" err="1">
                <a:solidFill>
                  <a:schemeClr val="tx1"/>
                </a:solidFill>
              </a:rPr>
              <a:t>cuộc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thi</a:t>
            </a:r>
            <a:r>
              <a:rPr lang="en-US" sz="3333" dirty="0">
                <a:solidFill>
                  <a:schemeClr val="tx1"/>
                </a:solidFill>
              </a:rPr>
              <a:t>, </a:t>
            </a:r>
            <a:r>
              <a:rPr lang="en-US" sz="3333" dirty="0" err="1">
                <a:solidFill>
                  <a:schemeClr val="tx1"/>
                </a:solidFill>
              </a:rPr>
              <a:t>học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bổng</a:t>
            </a:r>
            <a:r>
              <a:rPr lang="en-US" sz="3333" dirty="0">
                <a:solidFill>
                  <a:schemeClr val="tx1"/>
                </a:solidFill>
              </a:rPr>
              <a:t>.</a:t>
            </a:r>
            <a:endParaRPr lang="vi-VN" sz="3333" dirty="0">
              <a:solidFill>
                <a:schemeClr val="tx1"/>
              </a:solidFill>
            </a:endParaRPr>
          </a:p>
        </p:txBody>
      </p:sp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32CC20AC-D2BD-4D91-A1F0-66A333B31F01}"/>
              </a:ext>
            </a:extLst>
          </p:cNvPr>
          <p:cNvSpPr txBox="1">
            <a:spLocks/>
          </p:cNvSpPr>
          <p:nvPr/>
        </p:nvSpPr>
        <p:spPr>
          <a:xfrm>
            <a:off x="4169889" y="2814197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 err="1">
                <a:solidFill>
                  <a:schemeClr val="tx1"/>
                </a:solidFill>
              </a:rPr>
              <a:t>Cập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nhật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thông</a:t>
            </a:r>
            <a:r>
              <a:rPr lang="en-US" sz="3333" b="1" dirty="0">
                <a:solidFill>
                  <a:schemeClr val="tx1"/>
                </a:solidFill>
              </a:rPr>
              <a:t> tin </a:t>
            </a:r>
            <a:r>
              <a:rPr lang="en-US" sz="3333" b="1" dirty="0" err="1">
                <a:solidFill>
                  <a:schemeClr val="tx1"/>
                </a:solidFill>
              </a:rPr>
              <a:t>dự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án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ch</a:t>
            </a:r>
            <a:r>
              <a:rPr lang="vi-VN" sz="3333" dirty="0">
                <a:solidFill>
                  <a:schemeClr val="tx1"/>
                </a:solidFill>
              </a:rPr>
              <a:t>ư</a:t>
            </a:r>
            <a:r>
              <a:rPr lang="en-US" sz="3333" dirty="0">
                <a:solidFill>
                  <a:schemeClr val="tx1"/>
                </a:solidFill>
              </a:rPr>
              <a:t>a </a:t>
            </a:r>
            <a:r>
              <a:rPr lang="en-US" sz="3333" dirty="0" err="1">
                <a:solidFill>
                  <a:schemeClr val="tx1"/>
                </a:solidFill>
              </a:rPr>
              <a:t>có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sự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chủ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động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đến</a:t>
            </a:r>
            <a:r>
              <a:rPr lang="en-US" sz="3333" dirty="0">
                <a:solidFill>
                  <a:schemeClr val="tx1"/>
                </a:solidFill>
              </a:rPr>
              <a:t> ng</a:t>
            </a:r>
            <a:r>
              <a:rPr lang="vi-VN" sz="3333" dirty="0">
                <a:solidFill>
                  <a:schemeClr val="tx1"/>
                </a:solidFill>
              </a:rPr>
              <a:t>ư</a:t>
            </a:r>
            <a:r>
              <a:rPr lang="en-US" sz="3333" dirty="0" err="1">
                <a:solidFill>
                  <a:schemeClr val="tx1"/>
                </a:solidFill>
              </a:rPr>
              <a:t>ời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dùng</a:t>
            </a:r>
            <a:r>
              <a:rPr lang="en-US" sz="3333" dirty="0">
                <a:solidFill>
                  <a:schemeClr val="tx1"/>
                </a:solidFill>
              </a:rPr>
              <a:t>.</a:t>
            </a:r>
            <a:endParaRPr lang="vi-VN" sz="3333" dirty="0">
              <a:solidFill>
                <a:schemeClr val="tx1"/>
              </a:solidFill>
            </a:endParaRPr>
          </a:p>
        </p:txBody>
      </p:sp>
      <p:sp>
        <p:nvSpPr>
          <p:cNvPr id="16" name="Google Shape;131;p25">
            <a:extLst>
              <a:ext uri="{FF2B5EF4-FFF2-40B4-BE49-F238E27FC236}">
                <a16:creationId xmlns:a16="http://schemas.microsoft.com/office/drawing/2014/main" id="{EB9B8C47-D8FA-41F2-85B1-2E80168262CE}"/>
              </a:ext>
            </a:extLst>
          </p:cNvPr>
          <p:cNvSpPr txBox="1">
            <a:spLocks/>
          </p:cNvSpPr>
          <p:nvPr/>
        </p:nvSpPr>
        <p:spPr>
          <a:xfrm>
            <a:off x="4169889" y="4579777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 err="1">
                <a:solidFill>
                  <a:schemeClr val="tx1"/>
                </a:solidFill>
              </a:rPr>
              <a:t>Tính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kết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nối</a:t>
            </a:r>
            <a:r>
              <a:rPr lang="en-US" sz="3333" b="1" dirty="0">
                <a:solidFill>
                  <a:schemeClr val="tx1"/>
                </a:solidFill>
              </a:rPr>
              <a:t>, </a:t>
            </a:r>
            <a:r>
              <a:rPr lang="en-US" sz="3333" b="1" dirty="0" err="1">
                <a:solidFill>
                  <a:schemeClr val="tx1"/>
                </a:solidFill>
              </a:rPr>
              <a:t>cộng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đồng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giữa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các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dự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án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nhỏ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và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vừa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ch</a:t>
            </a:r>
            <a:r>
              <a:rPr lang="vi-VN" sz="3333" dirty="0">
                <a:solidFill>
                  <a:schemeClr val="tx1"/>
                </a:solidFill>
              </a:rPr>
              <a:t>ư</a:t>
            </a:r>
            <a:r>
              <a:rPr lang="en-US" sz="3333" dirty="0">
                <a:solidFill>
                  <a:schemeClr val="tx1"/>
                </a:solidFill>
              </a:rPr>
              <a:t>a đ</a:t>
            </a:r>
            <a:r>
              <a:rPr lang="vi-VN" sz="3333" dirty="0">
                <a:solidFill>
                  <a:schemeClr val="tx1"/>
                </a:solidFill>
              </a:rPr>
              <a:t>ư</a:t>
            </a:r>
            <a:r>
              <a:rPr lang="en-US" sz="3333" dirty="0" err="1">
                <a:solidFill>
                  <a:schemeClr val="tx1"/>
                </a:solidFill>
              </a:rPr>
              <a:t>ợc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phát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triển</a:t>
            </a:r>
            <a:r>
              <a:rPr lang="en-US" sz="3333" dirty="0">
                <a:solidFill>
                  <a:schemeClr val="tx1"/>
                </a:solidFill>
              </a:rPr>
              <a:t>.</a:t>
            </a:r>
            <a:endParaRPr lang="vi-VN" sz="3333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E29B87B-A945-4AE4-B263-D8B99D94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19AA2158-8A39-4315-A7E2-9540B91C126F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386517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152;p42">
            <a:extLst>
              <a:ext uri="{FF2B5EF4-FFF2-40B4-BE49-F238E27FC236}">
                <a16:creationId xmlns:a16="http://schemas.microsoft.com/office/drawing/2014/main" id="{A6B0C110-D739-44B6-8CB1-8C706FE00B61}"/>
              </a:ext>
            </a:extLst>
          </p:cNvPr>
          <p:cNvSpPr/>
          <p:nvPr/>
        </p:nvSpPr>
        <p:spPr>
          <a:xfrm rot="-2700000">
            <a:off x="1469681" y="-1787245"/>
            <a:ext cx="3351968" cy="6800301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2492;p44">
            <a:extLst>
              <a:ext uri="{FF2B5EF4-FFF2-40B4-BE49-F238E27FC236}">
                <a16:creationId xmlns:a16="http://schemas.microsoft.com/office/drawing/2014/main" id="{3F41524C-E7DA-4564-B29F-72FE53AA48CB}"/>
              </a:ext>
            </a:extLst>
          </p:cNvPr>
          <p:cNvSpPr/>
          <p:nvPr/>
        </p:nvSpPr>
        <p:spPr>
          <a:xfrm rot="10800000">
            <a:off x="8486166" y="2727386"/>
            <a:ext cx="2040433" cy="1843259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2" name="Google Shape;1530;p37">
            <a:extLst>
              <a:ext uri="{FF2B5EF4-FFF2-40B4-BE49-F238E27FC236}">
                <a16:creationId xmlns:a16="http://schemas.microsoft.com/office/drawing/2014/main" id="{917CD4C9-F2E0-44CD-82B0-12445DF10F4D}"/>
              </a:ext>
            </a:extLst>
          </p:cNvPr>
          <p:cNvGrpSpPr/>
          <p:nvPr/>
        </p:nvGrpSpPr>
        <p:grpSpPr>
          <a:xfrm rot="10800000" flipH="1">
            <a:off x="5075782" y="2758214"/>
            <a:ext cx="2040433" cy="1843256"/>
            <a:chOff x="235075" y="777725"/>
            <a:chExt cx="7186900" cy="4132775"/>
          </a:xfrm>
          <a:solidFill>
            <a:srgbClr val="FFAB40"/>
          </a:solidFill>
        </p:grpSpPr>
        <p:sp>
          <p:nvSpPr>
            <p:cNvPr id="53" name="Google Shape;1531;p37">
              <a:extLst>
                <a:ext uri="{FF2B5EF4-FFF2-40B4-BE49-F238E27FC236}">
                  <a16:creationId xmlns:a16="http://schemas.microsoft.com/office/drawing/2014/main" id="{5A348E8D-ED12-4FF7-AF9D-49AE5371EC7E}"/>
                </a:ext>
              </a:extLst>
            </p:cNvPr>
            <p:cNvSpPr/>
            <p:nvPr/>
          </p:nvSpPr>
          <p:spPr>
            <a:xfrm>
              <a:off x="342574" y="932876"/>
              <a:ext cx="7079401" cy="3826524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532;p37">
              <a:extLst>
                <a:ext uri="{FF2B5EF4-FFF2-40B4-BE49-F238E27FC236}">
                  <a16:creationId xmlns:a16="http://schemas.microsoft.com/office/drawing/2014/main" id="{C8CC5A69-3A17-4BFD-BE8B-A3A941F2B125}"/>
                </a:ext>
              </a:extLst>
            </p:cNvPr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" name="Google Shape;1527;p37">
            <a:extLst>
              <a:ext uri="{FF2B5EF4-FFF2-40B4-BE49-F238E27FC236}">
                <a16:creationId xmlns:a16="http://schemas.microsoft.com/office/drawing/2014/main" id="{A611D9C9-C6EB-4258-9D28-E678376334FA}"/>
              </a:ext>
            </a:extLst>
          </p:cNvPr>
          <p:cNvGrpSpPr/>
          <p:nvPr/>
        </p:nvGrpSpPr>
        <p:grpSpPr>
          <a:xfrm>
            <a:off x="1368789" y="2758215"/>
            <a:ext cx="2057647" cy="1843257"/>
            <a:chOff x="235075" y="777725"/>
            <a:chExt cx="7186900" cy="4132775"/>
          </a:xfrm>
          <a:solidFill>
            <a:srgbClr val="FFAB40"/>
          </a:solidFill>
        </p:grpSpPr>
        <p:sp>
          <p:nvSpPr>
            <p:cNvPr id="45" name="Google Shape;1528;p37">
              <a:extLst>
                <a:ext uri="{FF2B5EF4-FFF2-40B4-BE49-F238E27FC236}">
                  <a16:creationId xmlns:a16="http://schemas.microsoft.com/office/drawing/2014/main" id="{6AF78465-66A0-4DB1-A209-B09C84729B75}"/>
                </a:ext>
              </a:extLst>
            </p:cNvPr>
            <p:cNvSpPr/>
            <p:nvPr/>
          </p:nvSpPr>
          <p:spPr>
            <a:xfrm>
              <a:off x="342575" y="932875"/>
              <a:ext cx="7079400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529;p37">
              <a:extLst>
                <a:ext uri="{FF2B5EF4-FFF2-40B4-BE49-F238E27FC236}">
                  <a16:creationId xmlns:a16="http://schemas.microsoft.com/office/drawing/2014/main" id="{14DD1228-FF3C-401D-A4CB-A0DEDBD40310}"/>
                </a:ext>
              </a:extLst>
            </p:cNvPr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02</a:t>
            </a:r>
            <a:endParaRPr b="1" dirty="0"/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99D9E660-B83D-4069-B336-2308CAE9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86" y="3306410"/>
            <a:ext cx="940281" cy="940281"/>
          </a:xfrm>
          <a:prstGeom prst="rect">
            <a:avLst/>
          </a:prstGeom>
        </p:spPr>
      </p:pic>
      <p:pic>
        <p:nvPicPr>
          <p:cNvPr id="42" name="Picture 41" descr="A picture containing light&#10;&#10;Description automatically generated">
            <a:extLst>
              <a:ext uri="{FF2B5EF4-FFF2-40B4-BE49-F238E27FC236}">
                <a16:creationId xmlns:a16="http://schemas.microsoft.com/office/drawing/2014/main" id="{31A70D4D-EC10-4DCF-BF82-D8D0A655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202" y="3171093"/>
            <a:ext cx="1075597" cy="1075597"/>
          </a:xfrm>
          <a:prstGeom prst="rect">
            <a:avLst/>
          </a:prstGeom>
        </p:spPr>
      </p:pic>
      <p:pic>
        <p:nvPicPr>
          <p:cNvPr id="2052" name="Picture 4" descr="Speech balloon Free Icon">
            <a:extLst>
              <a:ext uri="{FF2B5EF4-FFF2-40B4-BE49-F238E27FC236}">
                <a16:creationId xmlns:a16="http://schemas.microsoft.com/office/drawing/2014/main" id="{8834D3DA-0FB6-44B1-9CBC-5808042A4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112" y="3100522"/>
            <a:ext cx="962537" cy="96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31;p25">
            <a:extLst>
              <a:ext uri="{FF2B5EF4-FFF2-40B4-BE49-F238E27FC236}">
                <a16:creationId xmlns:a16="http://schemas.microsoft.com/office/drawing/2014/main" id="{BFAFBF42-3A43-476E-AF8D-C49A310BB402}"/>
              </a:ext>
            </a:extLst>
          </p:cNvPr>
          <p:cNvSpPr txBox="1">
            <a:spLocks/>
          </p:cNvSpPr>
          <p:nvPr/>
        </p:nvSpPr>
        <p:spPr>
          <a:xfrm>
            <a:off x="1081375" y="4741655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kiếm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cập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nhật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tin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xã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hội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ưa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thích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2" name="Google Shape;131;p25">
            <a:extLst>
              <a:ext uri="{FF2B5EF4-FFF2-40B4-BE49-F238E27FC236}">
                <a16:creationId xmlns:a16="http://schemas.microsoft.com/office/drawing/2014/main" id="{11F7A891-7370-4B41-8461-5AD9DAEF572F}"/>
              </a:ext>
            </a:extLst>
          </p:cNvPr>
          <p:cNvSpPr txBox="1">
            <a:spLocks/>
          </p:cNvSpPr>
          <p:nvPr/>
        </p:nvSpPr>
        <p:spPr>
          <a:xfrm>
            <a:off x="4803628" y="4794898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Kết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nối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với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3" name="Google Shape;131;p25">
            <a:extLst>
              <a:ext uri="{FF2B5EF4-FFF2-40B4-BE49-F238E27FC236}">
                <a16:creationId xmlns:a16="http://schemas.microsoft.com/office/drawing/2014/main" id="{68AC2164-FB4A-4E67-8DC9-AA8B9FD39F4A}"/>
              </a:ext>
            </a:extLst>
          </p:cNvPr>
          <p:cNvSpPr txBox="1">
            <a:spLocks/>
          </p:cNvSpPr>
          <p:nvPr/>
        </p:nvSpPr>
        <p:spPr>
          <a:xfrm>
            <a:off x="8198752" y="4733871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Truyền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cảm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hứng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cộng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đồng</a:t>
            </a:r>
            <a:r>
              <a:rPr lang="en-US" sz="2400" dirty="0">
                <a:solidFill>
                  <a:schemeClr val="tx1"/>
                </a:solidFill>
              </a:rPr>
              <a:t> qua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câu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chuyện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9" name="Google Shape;131;p25">
            <a:extLst>
              <a:ext uri="{FF2B5EF4-FFF2-40B4-BE49-F238E27FC236}">
                <a16:creationId xmlns:a16="http://schemas.microsoft.com/office/drawing/2014/main" id="{2951B5C0-A38A-4177-B4C0-32AB2AE1FAEA}"/>
              </a:ext>
            </a:extLst>
          </p:cNvPr>
          <p:cNvSpPr txBox="1">
            <a:spLocks/>
          </p:cNvSpPr>
          <p:nvPr/>
        </p:nvSpPr>
        <p:spPr>
          <a:xfrm>
            <a:off x="1161560" y="1483807"/>
            <a:ext cx="9413674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b="1" i="1" dirty="0" err="1">
                <a:solidFill>
                  <a:schemeClr val="tx1"/>
                </a:solidFill>
              </a:rPr>
              <a:t>Ứng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dụng</a:t>
            </a:r>
            <a:r>
              <a:rPr lang="en-US" sz="2800" b="1" i="1" dirty="0">
                <a:solidFill>
                  <a:schemeClr val="tx1"/>
                </a:solidFill>
              </a:rPr>
              <a:t> di </a:t>
            </a:r>
            <a:r>
              <a:rPr lang="en-US" sz="2800" b="1" i="1" dirty="0" err="1">
                <a:solidFill>
                  <a:schemeClr val="tx1"/>
                </a:solidFill>
              </a:rPr>
              <a:t>động</a:t>
            </a:r>
            <a:r>
              <a:rPr lang="en-US" sz="2800" b="1" i="1" dirty="0">
                <a:solidFill>
                  <a:schemeClr val="tx1"/>
                </a:solidFill>
              </a:rPr>
              <a:t> Social-</a:t>
            </a:r>
            <a:r>
              <a:rPr lang="en-US" sz="2800" b="1" i="1" dirty="0" err="1">
                <a:solidFill>
                  <a:schemeClr val="tx1"/>
                </a:solidFill>
              </a:rPr>
              <a:t>Ject</a:t>
            </a:r>
            <a:r>
              <a:rPr lang="en-US" sz="2800" b="1" i="1" dirty="0">
                <a:solidFill>
                  <a:schemeClr val="tx1"/>
                </a:solidFill>
              </a:rPr>
              <a:t>, </a:t>
            </a:r>
            <a:r>
              <a:rPr lang="en-US" sz="2800" b="1" i="1" dirty="0" err="1">
                <a:solidFill>
                  <a:schemeClr val="tx1"/>
                </a:solidFill>
              </a:rPr>
              <a:t>mạng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xã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hội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cho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học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sinh</a:t>
            </a:r>
            <a:r>
              <a:rPr lang="en-US" sz="2800" b="1" i="1" dirty="0">
                <a:solidFill>
                  <a:schemeClr val="tx1"/>
                </a:solidFill>
              </a:rPr>
              <a:t>, </a:t>
            </a:r>
            <a:r>
              <a:rPr lang="en-US" sz="2800" b="1" i="1" dirty="0" err="1">
                <a:solidFill>
                  <a:schemeClr val="tx1"/>
                </a:solidFill>
              </a:rPr>
              <a:t>sinh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viên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nơi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họ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có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thể</a:t>
            </a:r>
            <a:endParaRPr lang="vi-VN" sz="2800" b="1" i="1" dirty="0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77BCC49-EBDA-42DC-8490-91636D6AA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Google Shape;131;p25">
            <a:extLst>
              <a:ext uri="{FF2B5EF4-FFF2-40B4-BE49-F238E27FC236}">
                <a16:creationId xmlns:a16="http://schemas.microsoft.com/office/drawing/2014/main" id="{B37CE877-0E6C-477F-A948-16FF3321F49C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2941828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/>
      <p:bldP spid="62" grpId="0"/>
      <p:bldP spid="63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">
            <a:hlinkClick r:id="" action="ppaction://media"/>
            <a:extLst>
              <a:ext uri="{FF2B5EF4-FFF2-40B4-BE49-F238E27FC236}">
                <a16:creationId xmlns:a16="http://schemas.microsoft.com/office/drawing/2014/main" id="{ED49DB2F-7524-45C5-846F-117399C59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305" y="0"/>
            <a:ext cx="12192000" cy="6858000"/>
          </a:xfrm>
          <a:prstGeom prst="rect">
            <a:avLst/>
          </a:prstGeom>
        </p:spPr>
      </p:pic>
      <p:grpSp>
        <p:nvGrpSpPr>
          <p:cNvPr id="19" name="Google Shape;178;p30">
            <a:extLst>
              <a:ext uri="{FF2B5EF4-FFF2-40B4-BE49-F238E27FC236}">
                <a16:creationId xmlns:a16="http://schemas.microsoft.com/office/drawing/2014/main" id="{5FA7EE8B-89BC-4FB9-977E-8087933E5FE4}"/>
              </a:ext>
            </a:extLst>
          </p:cNvPr>
          <p:cNvGrpSpPr/>
          <p:nvPr/>
        </p:nvGrpSpPr>
        <p:grpSpPr>
          <a:xfrm rot="6772370">
            <a:off x="419245" y="-1885151"/>
            <a:ext cx="3484415" cy="6966428"/>
            <a:chOff x="2499325" y="238125"/>
            <a:chExt cx="2613225" cy="5224650"/>
          </a:xfrm>
          <a:solidFill>
            <a:srgbClr val="0097A7"/>
          </a:solidFill>
        </p:grpSpPr>
        <p:sp>
          <p:nvSpPr>
            <p:cNvPr id="20" name="Google Shape;179;p30">
              <a:extLst>
                <a:ext uri="{FF2B5EF4-FFF2-40B4-BE49-F238E27FC236}">
                  <a16:creationId xmlns:a16="http://schemas.microsoft.com/office/drawing/2014/main" id="{9049AF15-7164-43DA-A046-8612759B3E49}"/>
                </a:ext>
              </a:extLst>
            </p:cNvPr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80;p30">
              <a:extLst>
                <a:ext uri="{FF2B5EF4-FFF2-40B4-BE49-F238E27FC236}">
                  <a16:creationId xmlns:a16="http://schemas.microsoft.com/office/drawing/2014/main" id="{7A1EAFCB-92E3-42A8-BDBC-EE7C51A8F313}"/>
                </a:ext>
              </a:extLst>
            </p:cNvPr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3759568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MVP Demo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03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6909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11" grpId="0"/>
      <p:bldP spid="4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2" y="510360"/>
            <a:ext cx="3629167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Thị</a:t>
            </a:r>
            <a:r>
              <a:rPr lang="en-US" b="1" dirty="0"/>
              <a:t> tr</a:t>
            </a:r>
            <a:r>
              <a:rPr lang="vi-VN" b="1" dirty="0"/>
              <a:t>ư</a:t>
            </a:r>
            <a:r>
              <a:rPr lang="en-US" b="1" dirty="0" err="1"/>
              <a:t>ờng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04</a:t>
            </a:r>
            <a:endParaRPr b="1" dirty="0"/>
          </a:p>
        </p:txBody>
      </p:sp>
      <p:sp>
        <p:nvSpPr>
          <p:cNvPr id="19" name="Google Shape;3093;p49">
            <a:extLst>
              <a:ext uri="{FF2B5EF4-FFF2-40B4-BE49-F238E27FC236}">
                <a16:creationId xmlns:a16="http://schemas.microsoft.com/office/drawing/2014/main" id="{7E5A7B5E-A1A4-49BB-BF74-273D57B7C771}"/>
              </a:ext>
            </a:extLst>
          </p:cNvPr>
          <p:cNvSpPr/>
          <p:nvPr/>
        </p:nvSpPr>
        <p:spPr>
          <a:xfrm rot="2067077">
            <a:off x="-2332259" y="-1077501"/>
            <a:ext cx="3351969" cy="6800304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31;p25">
            <a:extLst>
              <a:ext uri="{FF2B5EF4-FFF2-40B4-BE49-F238E27FC236}">
                <a16:creationId xmlns:a16="http://schemas.microsoft.com/office/drawing/2014/main" id="{126E2312-06D0-4CBF-870D-3B82C02EA217}"/>
              </a:ext>
            </a:extLst>
          </p:cNvPr>
          <p:cNvSpPr txBox="1">
            <a:spLocks/>
          </p:cNvSpPr>
          <p:nvPr/>
        </p:nvSpPr>
        <p:spPr>
          <a:xfrm>
            <a:off x="1259735" y="4131812"/>
            <a:ext cx="2871871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Học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sinh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sinh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cầu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2" name="Google Shape;411;p44">
            <a:extLst>
              <a:ext uri="{FF2B5EF4-FFF2-40B4-BE49-F238E27FC236}">
                <a16:creationId xmlns:a16="http://schemas.microsoft.com/office/drawing/2014/main" id="{A738B491-ACAD-4D35-B08A-050FD3B1ADCD}"/>
              </a:ext>
            </a:extLst>
          </p:cNvPr>
          <p:cNvSpPr txBox="1">
            <a:spLocks/>
          </p:cNvSpPr>
          <p:nvPr/>
        </p:nvSpPr>
        <p:spPr>
          <a:xfrm>
            <a:off x="8021824" y="2586390"/>
            <a:ext cx="3629167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 lang="vi-VN" sz="8800" b="1" dirty="0"/>
          </a:p>
        </p:txBody>
      </p:sp>
      <p:sp>
        <p:nvSpPr>
          <p:cNvPr id="18" name="Google Shape;411;p44">
            <a:extLst>
              <a:ext uri="{FF2B5EF4-FFF2-40B4-BE49-F238E27FC236}">
                <a16:creationId xmlns:a16="http://schemas.microsoft.com/office/drawing/2014/main" id="{AA6D9BBE-457F-43F1-AD18-E6D848E619D4}"/>
              </a:ext>
            </a:extLst>
          </p:cNvPr>
          <p:cNvSpPr txBox="1">
            <a:spLocks/>
          </p:cNvSpPr>
          <p:nvPr/>
        </p:nvSpPr>
        <p:spPr>
          <a:xfrm>
            <a:off x="1479968" y="2167400"/>
            <a:ext cx="2690206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8800" b="1" dirty="0"/>
              <a:t>95%</a:t>
            </a:r>
          </a:p>
          <a:p>
            <a:pPr algn="ctr"/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khảo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endParaRPr lang="vi-VN" sz="2000" dirty="0"/>
          </a:p>
        </p:txBody>
      </p:sp>
      <p:sp>
        <p:nvSpPr>
          <p:cNvPr id="24" name="Google Shape;131;p25">
            <a:extLst>
              <a:ext uri="{FF2B5EF4-FFF2-40B4-BE49-F238E27FC236}">
                <a16:creationId xmlns:a16="http://schemas.microsoft.com/office/drawing/2014/main" id="{8194951C-EA18-4D2D-9B97-7FDAEA2E7DD9}"/>
              </a:ext>
            </a:extLst>
          </p:cNvPr>
          <p:cNvSpPr txBox="1">
            <a:spLocks/>
          </p:cNvSpPr>
          <p:nvPr/>
        </p:nvSpPr>
        <p:spPr>
          <a:xfrm>
            <a:off x="7903950" y="4122774"/>
            <a:ext cx="2948607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Bài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đăng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tuyển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trường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cả</a:t>
            </a:r>
            <a:r>
              <a:rPr lang="en-US" sz="2400" dirty="0">
                <a:solidFill>
                  <a:schemeClr val="tx1"/>
                </a:solidFill>
              </a:rPr>
              <a:t> n</a:t>
            </a:r>
            <a:r>
              <a:rPr lang="vi-VN" sz="2400" dirty="0">
                <a:solidFill>
                  <a:schemeClr val="tx1"/>
                </a:solidFill>
              </a:rPr>
              <a:t>ư</a:t>
            </a:r>
            <a:r>
              <a:rPr lang="en-US" sz="2400" dirty="0" err="1">
                <a:solidFill>
                  <a:schemeClr val="tx1"/>
                </a:solidFill>
              </a:rPr>
              <a:t>ớc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5" name="Google Shape;411;p44">
            <a:extLst>
              <a:ext uri="{FF2B5EF4-FFF2-40B4-BE49-F238E27FC236}">
                <a16:creationId xmlns:a16="http://schemas.microsoft.com/office/drawing/2014/main" id="{7AA5EA6A-8725-4208-85C2-BEB6F1C3C468}"/>
              </a:ext>
            </a:extLst>
          </p:cNvPr>
          <p:cNvSpPr txBox="1">
            <a:spLocks/>
          </p:cNvSpPr>
          <p:nvPr/>
        </p:nvSpPr>
        <p:spPr>
          <a:xfrm>
            <a:off x="7903950" y="2167400"/>
            <a:ext cx="3198045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8800" b="1" dirty="0"/>
              <a:t>586K</a:t>
            </a:r>
          </a:p>
          <a:p>
            <a:pPr algn="ctr"/>
            <a:r>
              <a:rPr lang="en-US" sz="2000" dirty="0" err="1"/>
              <a:t>hằng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endParaRPr lang="vi-VN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198DC-8DD4-4235-8C03-4B886AC90D7D}"/>
              </a:ext>
            </a:extLst>
          </p:cNvPr>
          <p:cNvCxnSpPr/>
          <p:nvPr/>
        </p:nvCxnSpPr>
        <p:spPr>
          <a:xfrm>
            <a:off x="1599408" y="4128696"/>
            <a:ext cx="2446220" cy="0"/>
          </a:xfrm>
          <a:prstGeom prst="line">
            <a:avLst/>
          </a:prstGeom>
          <a:ln w="28575">
            <a:solidFill>
              <a:srgbClr val="009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D54303-9361-42AB-9A69-E49998824177}"/>
              </a:ext>
            </a:extLst>
          </p:cNvPr>
          <p:cNvCxnSpPr/>
          <p:nvPr/>
        </p:nvCxnSpPr>
        <p:spPr>
          <a:xfrm>
            <a:off x="8221833" y="4111264"/>
            <a:ext cx="2446220" cy="0"/>
          </a:xfrm>
          <a:prstGeom prst="line">
            <a:avLst/>
          </a:prstGeom>
          <a:ln w="28575">
            <a:solidFill>
              <a:srgbClr val="009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131;p25">
            <a:extLst>
              <a:ext uri="{FF2B5EF4-FFF2-40B4-BE49-F238E27FC236}">
                <a16:creationId xmlns:a16="http://schemas.microsoft.com/office/drawing/2014/main" id="{1E3D9C9D-D8B2-4B52-90E5-A5BA809A02A5}"/>
              </a:ext>
            </a:extLst>
          </p:cNvPr>
          <p:cNvSpPr txBox="1">
            <a:spLocks/>
          </p:cNvSpPr>
          <p:nvPr/>
        </p:nvSpPr>
        <p:spPr>
          <a:xfrm>
            <a:off x="4535147" y="4122774"/>
            <a:ext cx="2871871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Bài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đăng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tuyển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tr</a:t>
            </a:r>
            <a:r>
              <a:rPr lang="vi-VN" sz="2400" dirty="0">
                <a:solidFill>
                  <a:schemeClr val="tx1"/>
                </a:solidFill>
              </a:rPr>
              <a:t>ư</a:t>
            </a:r>
            <a:r>
              <a:rPr lang="en-US" sz="2400" dirty="0" err="1">
                <a:solidFill>
                  <a:schemeClr val="tx1"/>
                </a:solidFill>
              </a:rPr>
              <a:t>ờng</a:t>
            </a:r>
            <a:r>
              <a:rPr lang="en-US" sz="2400" dirty="0">
                <a:solidFill>
                  <a:schemeClr val="tx1"/>
                </a:solidFill>
              </a:rPr>
              <a:t> ĐH </a:t>
            </a:r>
            <a:r>
              <a:rPr lang="en-US" sz="2400" dirty="0" err="1">
                <a:solidFill>
                  <a:schemeClr val="tx1"/>
                </a:solidFill>
              </a:rPr>
              <a:t>Quốc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Tế</a:t>
            </a:r>
            <a:endParaRPr lang="vi-VN" sz="2400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8759B0-BE79-4668-9EF7-6E80A8962317}"/>
              </a:ext>
            </a:extLst>
          </p:cNvPr>
          <p:cNvCxnSpPr/>
          <p:nvPr/>
        </p:nvCxnSpPr>
        <p:spPr>
          <a:xfrm>
            <a:off x="4874820" y="4119658"/>
            <a:ext cx="2446220" cy="0"/>
          </a:xfrm>
          <a:prstGeom prst="line">
            <a:avLst/>
          </a:prstGeom>
          <a:ln w="28575">
            <a:solidFill>
              <a:srgbClr val="009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411;p44">
            <a:extLst>
              <a:ext uri="{FF2B5EF4-FFF2-40B4-BE49-F238E27FC236}">
                <a16:creationId xmlns:a16="http://schemas.microsoft.com/office/drawing/2014/main" id="{4BD43BAA-8972-44E9-A7BD-B610F59BD096}"/>
              </a:ext>
            </a:extLst>
          </p:cNvPr>
          <p:cNvSpPr txBox="1">
            <a:spLocks/>
          </p:cNvSpPr>
          <p:nvPr/>
        </p:nvSpPr>
        <p:spPr>
          <a:xfrm>
            <a:off x="4865022" y="2167400"/>
            <a:ext cx="2212119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8800" b="1" dirty="0"/>
              <a:t>180</a:t>
            </a:r>
          </a:p>
          <a:p>
            <a:pPr algn="ctr"/>
            <a:r>
              <a:rPr lang="en-US" sz="2000" dirty="0" err="1"/>
              <a:t>hằng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endParaRPr lang="vi-VN" sz="2000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F4BA7253-C49E-41A8-9989-40F331BA3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Google Shape;131;p25">
            <a:extLst>
              <a:ext uri="{FF2B5EF4-FFF2-40B4-BE49-F238E27FC236}">
                <a16:creationId xmlns:a16="http://schemas.microsoft.com/office/drawing/2014/main" id="{ED0FCE7D-89EA-40E5-BA37-92CC2A826B69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957154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4" grpId="0"/>
      <p:bldP spid="25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627;p52">
            <a:extLst>
              <a:ext uri="{FF2B5EF4-FFF2-40B4-BE49-F238E27FC236}">
                <a16:creationId xmlns:a16="http://schemas.microsoft.com/office/drawing/2014/main" id="{EA8BECA0-F8A2-4D69-A091-EC5AF4152244}"/>
              </a:ext>
            </a:extLst>
          </p:cNvPr>
          <p:cNvGrpSpPr/>
          <p:nvPr/>
        </p:nvGrpSpPr>
        <p:grpSpPr>
          <a:xfrm rot="10800000">
            <a:off x="-292320" y="-245163"/>
            <a:ext cx="3164032" cy="1912585"/>
            <a:chOff x="238125" y="693075"/>
            <a:chExt cx="7137450" cy="4314425"/>
          </a:xfrm>
          <a:solidFill>
            <a:srgbClr val="0097A7"/>
          </a:solidFill>
        </p:grpSpPr>
        <p:sp>
          <p:nvSpPr>
            <p:cNvPr id="6" name="Google Shape;3628;p52">
              <a:extLst>
                <a:ext uri="{FF2B5EF4-FFF2-40B4-BE49-F238E27FC236}">
                  <a16:creationId xmlns:a16="http://schemas.microsoft.com/office/drawing/2014/main" id="{C2F58CAD-27D4-4307-AE60-A362FE4F741E}"/>
                </a:ext>
              </a:extLst>
            </p:cNvPr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29;p52">
              <a:extLst>
                <a:ext uri="{FF2B5EF4-FFF2-40B4-BE49-F238E27FC236}">
                  <a16:creationId xmlns:a16="http://schemas.microsoft.com/office/drawing/2014/main" id="{D1A84C55-CA6B-4950-8BD6-52F915D77147}"/>
                </a:ext>
              </a:extLst>
            </p:cNvPr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5233068" y="2991571"/>
            <a:ext cx="2160040" cy="6174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2800" dirty="0"/>
              <a:t>Freemium</a:t>
            </a:r>
            <a:endParaRPr sz="2800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05</a:t>
            </a:r>
            <a:endParaRPr b="1" dirty="0"/>
          </a:p>
        </p:txBody>
      </p:sp>
      <p:grpSp>
        <p:nvGrpSpPr>
          <p:cNvPr id="10" name="Google Shape;1530;p37">
            <a:extLst>
              <a:ext uri="{FF2B5EF4-FFF2-40B4-BE49-F238E27FC236}">
                <a16:creationId xmlns:a16="http://schemas.microsoft.com/office/drawing/2014/main" id="{186D646A-8BA3-42B4-A05A-0A0FF5C3E9BE}"/>
              </a:ext>
            </a:extLst>
          </p:cNvPr>
          <p:cNvGrpSpPr/>
          <p:nvPr/>
        </p:nvGrpSpPr>
        <p:grpSpPr>
          <a:xfrm rot="10800000" flipH="1">
            <a:off x="5513695" y="1440048"/>
            <a:ext cx="1575225" cy="1496798"/>
            <a:chOff x="235075" y="777725"/>
            <a:chExt cx="7186900" cy="4132775"/>
          </a:xfrm>
          <a:solidFill>
            <a:srgbClr val="FFAB40"/>
          </a:solidFill>
        </p:grpSpPr>
        <p:sp>
          <p:nvSpPr>
            <p:cNvPr id="11" name="Google Shape;1531;p37">
              <a:extLst>
                <a:ext uri="{FF2B5EF4-FFF2-40B4-BE49-F238E27FC236}">
                  <a16:creationId xmlns:a16="http://schemas.microsoft.com/office/drawing/2014/main" id="{A1C0A1DC-B6E3-460F-94BE-5049B36B3946}"/>
                </a:ext>
              </a:extLst>
            </p:cNvPr>
            <p:cNvSpPr/>
            <p:nvPr/>
          </p:nvSpPr>
          <p:spPr>
            <a:xfrm>
              <a:off x="342574" y="932876"/>
              <a:ext cx="7079401" cy="3826524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532;p37">
              <a:extLst>
                <a:ext uri="{FF2B5EF4-FFF2-40B4-BE49-F238E27FC236}">
                  <a16:creationId xmlns:a16="http://schemas.microsoft.com/office/drawing/2014/main" id="{C6968BA1-F77B-4C7A-BF4E-775BEF73C6EF}"/>
                </a:ext>
              </a:extLst>
            </p:cNvPr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B87A3A-461B-4A43-960B-BBB1C283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78" y="1779148"/>
            <a:ext cx="795820" cy="734617"/>
          </a:xfrm>
          <a:prstGeom prst="rect">
            <a:avLst/>
          </a:prstGeom>
        </p:spPr>
      </p:pic>
      <p:sp>
        <p:nvSpPr>
          <p:cNvPr id="14" name="Google Shape;411;p44">
            <a:extLst>
              <a:ext uri="{FF2B5EF4-FFF2-40B4-BE49-F238E27FC236}">
                <a16:creationId xmlns:a16="http://schemas.microsoft.com/office/drawing/2014/main" id="{C9A438DA-2B4B-4FC5-86FA-CDA015D49A35}"/>
              </a:ext>
            </a:extLst>
          </p:cNvPr>
          <p:cNvSpPr txBox="1">
            <a:spLocks/>
          </p:cNvSpPr>
          <p:nvPr/>
        </p:nvSpPr>
        <p:spPr>
          <a:xfrm>
            <a:off x="2619233" y="662760"/>
            <a:ext cx="6611028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-US" b="1"/>
              <a:t>Mô hình kinh doanh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3606DC-6281-4F58-9455-A3270825022E}"/>
              </a:ext>
            </a:extLst>
          </p:cNvPr>
          <p:cNvCxnSpPr>
            <a:cxnSpLocks/>
          </p:cNvCxnSpPr>
          <p:nvPr/>
        </p:nvCxnSpPr>
        <p:spPr>
          <a:xfrm flipH="1">
            <a:off x="4134678" y="3634858"/>
            <a:ext cx="2160041" cy="645597"/>
          </a:xfrm>
          <a:prstGeom prst="straightConnector1">
            <a:avLst/>
          </a:prstGeom>
          <a:ln>
            <a:solidFill>
              <a:srgbClr val="009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CE7D77-DC13-4D67-BA5A-0BDAA1B6C975}"/>
              </a:ext>
            </a:extLst>
          </p:cNvPr>
          <p:cNvCxnSpPr>
            <a:cxnSpLocks/>
          </p:cNvCxnSpPr>
          <p:nvPr/>
        </p:nvCxnSpPr>
        <p:spPr>
          <a:xfrm>
            <a:off x="6294718" y="3633944"/>
            <a:ext cx="2160169" cy="590319"/>
          </a:xfrm>
          <a:prstGeom prst="straightConnector1">
            <a:avLst/>
          </a:prstGeom>
          <a:ln>
            <a:solidFill>
              <a:srgbClr val="009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oogle Shape;1527;p37">
            <a:extLst>
              <a:ext uri="{FF2B5EF4-FFF2-40B4-BE49-F238E27FC236}">
                <a16:creationId xmlns:a16="http://schemas.microsoft.com/office/drawing/2014/main" id="{64BBFB37-3525-4919-85C6-C3269A5BE770}"/>
              </a:ext>
            </a:extLst>
          </p:cNvPr>
          <p:cNvGrpSpPr/>
          <p:nvPr/>
        </p:nvGrpSpPr>
        <p:grpSpPr>
          <a:xfrm>
            <a:off x="3240596" y="4353523"/>
            <a:ext cx="1562047" cy="1496800"/>
            <a:chOff x="235075" y="777725"/>
            <a:chExt cx="7186900" cy="4132775"/>
          </a:xfrm>
          <a:solidFill>
            <a:srgbClr val="FFAB40"/>
          </a:solidFill>
        </p:grpSpPr>
        <p:sp>
          <p:nvSpPr>
            <p:cNvPr id="24" name="Google Shape;1528;p37">
              <a:extLst>
                <a:ext uri="{FF2B5EF4-FFF2-40B4-BE49-F238E27FC236}">
                  <a16:creationId xmlns:a16="http://schemas.microsoft.com/office/drawing/2014/main" id="{7D018585-03F4-4C96-81C5-F14CB3C9B444}"/>
                </a:ext>
              </a:extLst>
            </p:cNvPr>
            <p:cNvSpPr/>
            <p:nvPr/>
          </p:nvSpPr>
          <p:spPr>
            <a:xfrm>
              <a:off x="342576" y="932875"/>
              <a:ext cx="7079399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529;p37">
              <a:extLst>
                <a:ext uri="{FF2B5EF4-FFF2-40B4-BE49-F238E27FC236}">
                  <a16:creationId xmlns:a16="http://schemas.microsoft.com/office/drawing/2014/main" id="{82325246-BF82-47F2-8A56-78B2368E9C41}"/>
                </a:ext>
              </a:extLst>
            </p:cNvPr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" name="Google Shape;1527;p37">
            <a:extLst>
              <a:ext uri="{FF2B5EF4-FFF2-40B4-BE49-F238E27FC236}">
                <a16:creationId xmlns:a16="http://schemas.microsoft.com/office/drawing/2014/main" id="{86BCDD3E-26BE-42AA-BA89-D653FE2107F6}"/>
              </a:ext>
            </a:extLst>
          </p:cNvPr>
          <p:cNvGrpSpPr/>
          <p:nvPr/>
        </p:nvGrpSpPr>
        <p:grpSpPr>
          <a:xfrm>
            <a:off x="7673863" y="4298798"/>
            <a:ext cx="1562047" cy="1496800"/>
            <a:chOff x="235075" y="777725"/>
            <a:chExt cx="7186900" cy="4132775"/>
          </a:xfrm>
          <a:solidFill>
            <a:srgbClr val="FFAB40"/>
          </a:solidFill>
        </p:grpSpPr>
        <p:sp>
          <p:nvSpPr>
            <p:cNvPr id="36" name="Google Shape;1528;p37">
              <a:extLst>
                <a:ext uri="{FF2B5EF4-FFF2-40B4-BE49-F238E27FC236}">
                  <a16:creationId xmlns:a16="http://schemas.microsoft.com/office/drawing/2014/main" id="{FBD107F8-6F8D-4836-BA22-B31D3BD4D563}"/>
                </a:ext>
              </a:extLst>
            </p:cNvPr>
            <p:cNvSpPr/>
            <p:nvPr/>
          </p:nvSpPr>
          <p:spPr>
            <a:xfrm>
              <a:off x="342576" y="932875"/>
              <a:ext cx="7079399" cy="3826525"/>
            </a:xfrm>
            <a:custGeom>
              <a:avLst/>
              <a:gdLst/>
              <a:ahLst/>
              <a:cxnLst/>
              <a:rect l="l" t="t" r="r" b="b"/>
              <a:pathLst>
                <a:path w="283176" h="153061" extrusionOk="0">
                  <a:moveTo>
                    <a:pt x="168404" y="0"/>
                  </a:moveTo>
                  <a:cubicBezTo>
                    <a:pt x="157709" y="0"/>
                    <a:pt x="146666" y="1269"/>
                    <a:pt x="137470" y="1958"/>
                  </a:cubicBezTo>
                  <a:cubicBezTo>
                    <a:pt x="99769" y="4776"/>
                    <a:pt x="61970" y="14736"/>
                    <a:pt x="30657" y="36550"/>
                  </a:cubicBezTo>
                  <a:cubicBezTo>
                    <a:pt x="16422" y="46461"/>
                    <a:pt x="2915" y="60284"/>
                    <a:pt x="1336" y="77580"/>
                  </a:cubicBezTo>
                  <a:cubicBezTo>
                    <a:pt x="0" y="92204"/>
                    <a:pt x="7774" y="106560"/>
                    <a:pt x="18778" y="116301"/>
                  </a:cubicBezTo>
                  <a:cubicBezTo>
                    <a:pt x="29807" y="126043"/>
                    <a:pt x="43726" y="131800"/>
                    <a:pt x="57670" y="136415"/>
                  </a:cubicBezTo>
                  <a:cubicBezTo>
                    <a:pt x="91058" y="147472"/>
                    <a:pt x="125903" y="153060"/>
                    <a:pt x="160873" y="153060"/>
                  </a:cubicBezTo>
                  <a:cubicBezTo>
                    <a:pt x="176382" y="153060"/>
                    <a:pt x="191917" y="151961"/>
                    <a:pt x="207359" y="149752"/>
                  </a:cubicBezTo>
                  <a:cubicBezTo>
                    <a:pt x="222226" y="147614"/>
                    <a:pt x="237360" y="144286"/>
                    <a:pt x="249871" y="135929"/>
                  </a:cubicBezTo>
                  <a:cubicBezTo>
                    <a:pt x="275062" y="119095"/>
                    <a:pt x="283175" y="80398"/>
                    <a:pt x="265102" y="56057"/>
                  </a:cubicBezTo>
                  <a:cubicBezTo>
                    <a:pt x="255968" y="43789"/>
                    <a:pt x="242097" y="36137"/>
                    <a:pt x="229125" y="28024"/>
                  </a:cubicBezTo>
                  <a:cubicBezTo>
                    <a:pt x="217003" y="20420"/>
                    <a:pt x="204881" y="7643"/>
                    <a:pt x="191278" y="3027"/>
                  </a:cubicBezTo>
                  <a:cubicBezTo>
                    <a:pt x="184502" y="737"/>
                    <a:pt x="176554" y="0"/>
                    <a:pt x="168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529;p37">
              <a:extLst>
                <a:ext uri="{FF2B5EF4-FFF2-40B4-BE49-F238E27FC236}">
                  <a16:creationId xmlns:a16="http://schemas.microsoft.com/office/drawing/2014/main" id="{C91AFAC4-0E66-4306-9B36-BB7A4ABB4907}"/>
                </a:ext>
              </a:extLst>
            </p:cNvPr>
            <p:cNvSpPr/>
            <p:nvPr/>
          </p:nvSpPr>
          <p:spPr>
            <a:xfrm>
              <a:off x="235075" y="777725"/>
              <a:ext cx="7126775" cy="4132775"/>
            </a:xfrm>
            <a:custGeom>
              <a:avLst/>
              <a:gdLst/>
              <a:ahLst/>
              <a:cxnLst/>
              <a:rect l="l" t="t" r="r" b="b"/>
              <a:pathLst>
                <a:path w="285071" h="165311" extrusionOk="0">
                  <a:moveTo>
                    <a:pt x="193683" y="2310"/>
                  </a:moveTo>
                  <a:lnTo>
                    <a:pt x="194120" y="2431"/>
                  </a:lnTo>
                  <a:lnTo>
                    <a:pt x="194557" y="2553"/>
                  </a:lnTo>
                  <a:lnTo>
                    <a:pt x="195456" y="2820"/>
                  </a:lnTo>
                  <a:lnTo>
                    <a:pt x="196198" y="3047"/>
                  </a:lnTo>
                  <a:lnTo>
                    <a:pt x="196198" y="3047"/>
                  </a:lnTo>
                  <a:cubicBezTo>
                    <a:pt x="196113" y="3020"/>
                    <a:pt x="196027" y="2993"/>
                    <a:pt x="195942" y="2966"/>
                  </a:cubicBezTo>
                  <a:lnTo>
                    <a:pt x="194825" y="2626"/>
                  </a:lnTo>
                  <a:cubicBezTo>
                    <a:pt x="194436" y="2504"/>
                    <a:pt x="194072" y="2383"/>
                    <a:pt x="193683" y="2310"/>
                  </a:cubicBezTo>
                  <a:close/>
                  <a:moveTo>
                    <a:pt x="196198" y="3047"/>
                  </a:moveTo>
                  <a:cubicBezTo>
                    <a:pt x="196309" y="3081"/>
                    <a:pt x="196421" y="3115"/>
                    <a:pt x="196532" y="3149"/>
                  </a:cubicBezTo>
                  <a:lnTo>
                    <a:pt x="196532" y="3149"/>
                  </a:lnTo>
                  <a:lnTo>
                    <a:pt x="196198" y="3047"/>
                  </a:lnTo>
                  <a:close/>
                  <a:moveTo>
                    <a:pt x="196532" y="3149"/>
                  </a:moveTo>
                  <a:lnTo>
                    <a:pt x="197205" y="3354"/>
                  </a:lnTo>
                  <a:cubicBezTo>
                    <a:pt x="197213" y="3356"/>
                    <a:pt x="197220" y="3358"/>
                    <a:pt x="197228" y="3360"/>
                  </a:cubicBezTo>
                  <a:lnTo>
                    <a:pt x="197228" y="3360"/>
                  </a:lnTo>
                  <a:cubicBezTo>
                    <a:pt x="196996" y="3288"/>
                    <a:pt x="196764" y="3219"/>
                    <a:pt x="196532" y="3149"/>
                  </a:cubicBezTo>
                  <a:close/>
                  <a:moveTo>
                    <a:pt x="197228" y="3360"/>
                  </a:moveTo>
                  <a:lnTo>
                    <a:pt x="197228" y="3360"/>
                  </a:lnTo>
                  <a:cubicBezTo>
                    <a:pt x="197350" y="3398"/>
                    <a:pt x="197472" y="3437"/>
                    <a:pt x="197593" y="3477"/>
                  </a:cubicBezTo>
                  <a:lnTo>
                    <a:pt x="197593" y="3477"/>
                  </a:lnTo>
                  <a:cubicBezTo>
                    <a:pt x="197473" y="3434"/>
                    <a:pt x="197353" y="3392"/>
                    <a:pt x="197228" y="3360"/>
                  </a:cubicBezTo>
                  <a:close/>
                  <a:moveTo>
                    <a:pt x="197593" y="3477"/>
                  </a:moveTo>
                  <a:lnTo>
                    <a:pt x="197593" y="3477"/>
                  </a:lnTo>
                  <a:cubicBezTo>
                    <a:pt x="197745" y="3533"/>
                    <a:pt x="197897" y="3593"/>
                    <a:pt x="198055" y="3646"/>
                  </a:cubicBezTo>
                  <a:lnTo>
                    <a:pt x="198930" y="3986"/>
                  </a:lnTo>
                  <a:cubicBezTo>
                    <a:pt x="199513" y="4205"/>
                    <a:pt x="200096" y="4423"/>
                    <a:pt x="200655" y="4666"/>
                  </a:cubicBezTo>
                  <a:cubicBezTo>
                    <a:pt x="200971" y="4803"/>
                    <a:pt x="201287" y="4943"/>
                    <a:pt x="201601" y="5085"/>
                  </a:cubicBezTo>
                  <a:lnTo>
                    <a:pt x="201601" y="5085"/>
                  </a:lnTo>
                  <a:lnTo>
                    <a:pt x="200412" y="4545"/>
                  </a:lnTo>
                  <a:lnTo>
                    <a:pt x="198201" y="3694"/>
                  </a:lnTo>
                  <a:cubicBezTo>
                    <a:pt x="197999" y="3616"/>
                    <a:pt x="197796" y="3545"/>
                    <a:pt x="197593" y="3477"/>
                  </a:cubicBezTo>
                  <a:close/>
                  <a:moveTo>
                    <a:pt x="201601" y="5085"/>
                  </a:moveTo>
                  <a:lnTo>
                    <a:pt x="201792" y="5172"/>
                  </a:lnTo>
                  <a:lnTo>
                    <a:pt x="201792" y="5172"/>
                  </a:lnTo>
                  <a:cubicBezTo>
                    <a:pt x="201728" y="5143"/>
                    <a:pt x="201665" y="5114"/>
                    <a:pt x="201601" y="5085"/>
                  </a:cubicBezTo>
                  <a:close/>
                  <a:moveTo>
                    <a:pt x="201792" y="5172"/>
                  </a:moveTo>
                  <a:cubicBezTo>
                    <a:pt x="202347" y="5425"/>
                    <a:pt x="202898" y="5687"/>
                    <a:pt x="203447" y="5957"/>
                  </a:cubicBezTo>
                  <a:lnTo>
                    <a:pt x="203447" y="5957"/>
                  </a:lnTo>
                  <a:cubicBezTo>
                    <a:pt x="203149" y="5808"/>
                    <a:pt x="202850" y="5661"/>
                    <a:pt x="202550" y="5516"/>
                  </a:cubicBezTo>
                  <a:lnTo>
                    <a:pt x="201792" y="5172"/>
                  </a:lnTo>
                  <a:close/>
                  <a:moveTo>
                    <a:pt x="203447" y="5957"/>
                  </a:moveTo>
                  <a:cubicBezTo>
                    <a:pt x="205025" y="6746"/>
                    <a:pt x="206570" y="7594"/>
                    <a:pt x="208082" y="8506"/>
                  </a:cubicBezTo>
                  <a:lnTo>
                    <a:pt x="208082" y="8506"/>
                  </a:lnTo>
                  <a:cubicBezTo>
                    <a:pt x="207745" y="8301"/>
                    <a:pt x="207407" y="8098"/>
                    <a:pt x="207068" y="7897"/>
                  </a:cubicBezTo>
                  <a:cubicBezTo>
                    <a:pt x="205877" y="7204"/>
                    <a:pt x="204670" y="6559"/>
                    <a:pt x="203447" y="5957"/>
                  </a:cubicBezTo>
                  <a:close/>
                  <a:moveTo>
                    <a:pt x="208082" y="8506"/>
                  </a:moveTo>
                  <a:cubicBezTo>
                    <a:pt x="208378" y="8686"/>
                    <a:pt x="208674" y="8868"/>
                    <a:pt x="208969" y="9051"/>
                  </a:cubicBezTo>
                  <a:lnTo>
                    <a:pt x="208969" y="9051"/>
                  </a:lnTo>
                  <a:cubicBezTo>
                    <a:pt x="208675" y="8867"/>
                    <a:pt x="208379" y="8685"/>
                    <a:pt x="208082" y="8506"/>
                  </a:cubicBezTo>
                  <a:close/>
                  <a:moveTo>
                    <a:pt x="274827" y="94613"/>
                  </a:moveTo>
                  <a:cubicBezTo>
                    <a:pt x="274825" y="94672"/>
                    <a:pt x="274822" y="94731"/>
                    <a:pt x="274819" y="94790"/>
                  </a:cubicBezTo>
                  <a:lnTo>
                    <a:pt x="274827" y="94613"/>
                  </a:lnTo>
                  <a:close/>
                  <a:moveTo>
                    <a:pt x="182036" y="164515"/>
                  </a:moveTo>
                  <a:cubicBezTo>
                    <a:pt x="182009" y="164557"/>
                    <a:pt x="182151" y="164591"/>
                    <a:pt x="182606" y="164606"/>
                  </a:cubicBezTo>
                  <a:cubicBezTo>
                    <a:pt x="182112" y="164589"/>
                    <a:pt x="181975" y="164562"/>
                    <a:pt x="182036" y="164515"/>
                  </a:cubicBezTo>
                  <a:close/>
                  <a:moveTo>
                    <a:pt x="171889" y="1"/>
                  </a:moveTo>
                  <a:cubicBezTo>
                    <a:pt x="169431" y="1"/>
                    <a:pt x="166985" y="62"/>
                    <a:pt x="164556" y="148"/>
                  </a:cubicBezTo>
                  <a:cubicBezTo>
                    <a:pt x="156370" y="512"/>
                    <a:pt x="148378" y="1314"/>
                    <a:pt x="140483" y="1872"/>
                  </a:cubicBezTo>
                  <a:cubicBezTo>
                    <a:pt x="132321" y="2456"/>
                    <a:pt x="124183" y="3379"/>
                    <a:pt x="116020" y="4666"/>
                  </a:cubicBezTo>
                  <a:lnTo>
                    <a:pt x="112960" y="5128"/>
                  </a:lnTo>
                  <a:cubicBezTo>
                    <a:pt x="111964" y="5298"/>
                    <a:pt x="110943" y="5516"/>
                    <a:pt x="109923" y="5686"/>
                  </a:cubicBezTo>
                  <a:lnTo>
                    <a:pt x="106887" y="6269"/>
                  </a:lnTo>
                  <a:lnTo>
                    <a:pt x="105380" y="6537"/>
                  </a:lnTo>
                  <a:lnTo>
                    <a:pt x="103850" y="6877"/>
                  </a:lnTo>
                  <a:cubicBezTo>
                    <a:pt x="101834" y="7314"/>
                    <a:pt x="99817" y="7727"/>
                    <a:pt x="97777" y="8188"/>
                  </a:cubicBezTo>
                  <a:lnTo>
                    <a:pt x="91704" y="9719"/>
                  </a:lnTo>
                  <a:cubicBezTo>
                    <a:pt x="90878" y="9913"/>
                    <a:pt x="90052" y="10180"/>
                    <a:pt x="89226" y="10423"/>
                  </a:cubicBezTo>
                  <a:lnTo>
                    <a:pt x="86797" y="11128"/>
                  </a:lnTo>
                  <a:lnTo>
                    <a:pt x="84416" y="11857"/>
                  </a:lnTo>
                  <a:cubicBezTo>
                    <a:pt x="83615" y="12099"/>
                    <a:pt x="82861" y="12391"/>
                    <a:pt x="82108" y="12634"/>
                  </a:cubicBezTo>
                  <a:lnTo>
                    <a:pt x="77614" y="14213"/>
                  </a:lnTo>
                  <a:cubicBezTo>
                    <a:pt x="76157" y="14747"/>
                    <a:pt x="74748" y="15355"/>
                    <a:pt x="73363" y="15889"/>
                  </a:cubicBezTo>
                  <a:lnTo>
                    <a:pt x="71323" y="16739"/>
                  </a:lnTo>
                  <a:lnTo>
                    <a:pt x="70327" y="17152"/>
                  </a:lnTo>
                  <a:lnTo>
                    <a:pt x="69331" y="17590"/>
                  </a:lnTo>
                  <a:lnTo>
                    <a:pt x="65517" y="19363"/>
                  </a:lnTo>
                  <a:lnTo>
                    <a:pt x="63671" y="20213"/>
                  </a:lnTo>
                  <a:lnTo>
                    <a:pt x="61922" y="21136"/>
                  </a:lnTo>
                  <a:lnTo>
                    <a:pt x="58521" y="22910"/>
                  </a:lnTo>
                  <a:lnTo>
                    <a:pt x="62772" y="21088"/>
                  </a:lnTo>
                  <a:lnTo>
                    <a:pt x="63841" y="20650"/>
                  </a:lnTo>
                  <a:lnTo>
                    <a:pt x="64909" y="20213"/>
                  </a:lnTo>
                  <a:lnTo>
                    <a:pt x="67072" y="19387"/>
                  </a:lnTo>
                  <a:lnTo>
                    <a:pt x="69234" y="18561"/>
                  </a:lnTo>
                  <a:cubicBezTo>
                    <a:pt x="69962" y="18270"/>
                    <a:pt x="70691" y="17978"/>
                    <a:pt x="71420" y="17735"/>
                  </a:cubicBezTo>
                  <a:lnTo>
                    <a:pt x="75817" y="16229"/>
                  </a:lnTo>
                  <a:cubicBezTo>
                    <a:pt x="76545" y="15962"/>
                    <a:pt x="77274" y="15695"/>
                    <a:pt x="78027" y="15476"/>
                  </a:cubicBezTo>
                  <a:lnTo>
                    <a:pt x="80238" y="14796"/>
                  </a:lnTo>
                  <a:cubicBezTo>
                    <a:pt x="81720" y="14334"/>
                    <a:pt x="83202" y="13873"/>
                    <a:pt x="84708" y="13411"/>
                  </a:cubicBezTo>
                  <a:lnTo>
                    <a:pt x="89202" y="12172"/>
                  </a:lnTo>
                  <a:lnTo>
                    <a:pt x="91461" y="11565"/>
                  </a:lnTo>
                  <a:lnTo>
                    <a:pt x="93744" y="11031"/>
                  </a:lnTo>
                  <a:lnTo>
                    <a:pt x="98287" y="9913"/>
                  </a:lnTo>
                  <a:cubicBezTo>
                    <a:pt x="99817" y="9597"/>
                    <a:pt x="101372" y="9282"/>
                    <a:pt x="102878" y="8942"/>
                  </a:cubicBezTo>
                  <a:lnTo>
                    <a:pt x="105186" y="8480"/>
                  </a:lnTo>
                  <a:cubicBezTo>
                    <a:pt x="105963" y="8310"/>
                    <a:pt x="106716" y="8188"/>
                    <a:pt x="107494" y="8043"/>
                  </a:cubicBezTo>
                  <a:lnTo>
                    <a:pt x="112134" y="7217"/>
                  </a:lnTo>
                  <a:cubicBezTo>
                    <a:pt x="118328" y="6197"/>
                    <a:pt x="124547" y="5322"/>
                    <a:pt x="130839" y="4715"/>
                  </a:cubicBezTo>
                  <a:lnTo>
                    <a:pt x="133195" y="4472"/>
                  </a:lnTo>
                  <a:lnTo>
                    <a:pt x="134361" y="4350"/>
                  </a:lnTo>
                  <a:lnTo>
                    <a:pt x="135551" y="4277"/>
                  </a:lnTo>
                  <a:lnTo>
                    <a:pt x="140264" y="3913"/>
                  </a:lnTo>
                  <a:lnTo>
                    <a:pt x="141454" y="3816"/>
                  </a:lnTo>
                  <a:lnTo>
                    <a:pt x="142596" y="3743"/>
                  </a:lnTo>
                  <a:lnTo>
                    <a:pt x="144928" y="3573"/>
                  </a:lnTo>
                  <a:lnTo>
                    <a:pt x="149568" y="3209"/>
                  </a:lnTo>
                  <a:cubicBezTo>
                    <a:pt x="155811" y="2747"/>
                    <a:pt x="162151" y="2261"/>
                    <a:pt x="168589" y="2140"/>
                  </a:cubicBezTo>
                  <a:lnTo>
                    <a:pt x="171018" y="2115"/>
                  </a:lnTo>
                  <a:cubicBezTo>
                    <a:pt x="171419" y="2103"/>
                    <a:pt x="171820" y="2097"/>
                    <a:pt x="172224" y="2097"/>
                  </a:cubicBezTo>
                  <a:cubicBezTo>
                    <a:pt x="172628" y="2097"/>
                    <a:pt x="173034" y="2103"/>
                    <a:pt x="173447" y="2115"/>
                  </a:cubicBezTo>
                  <a:lnTo>
                    <a:pt x="175877" y="2164"/>
                  </a:lnTo>
                  <a:cubicBezTo>
                    <a:pt x="176678" y="2188"/>
                    <a:pt x="177504" y="2237"/>
                    <a:pt x="178330" y="2261"/>
                  </a:cubicBezTo>
                  <a:lnTo>
                    <a:pt x="179545" y="2334"/>
                  </a:lnTo>
                  <a:cubicBezTo>
                    <a:pt x="179958" y="2358"/>
                    <a:pt x="180346" y="2407"/>
                    <a:pt x="180759" y="2431"/>
                  </a:cubicBezTo>
                  <a:lnTo>
                    <a:pt x="183237" y="2650"/>
                  </a:lnTo>
                  <a:lnTo>
                    <a:pt x="185691" y="2941"/>
                  </a:lnTo>
                  <a:cubicBezTo>
                    <a:pt x="186104" y="2990"/>
                    <a:pt x="186517" y="3039"/>
                    <a:pt x="186930" y="3111"/>
                  </a:cubicBezTo>
                  <a:lnTo>
                    <a:pt x="188168" y="3330"/>
                  </a:lnTo>
                  <a:lnTo>
                    <a:pt x="189407" y="3549"/>
                  </a:lnTo>
                  <a:cubicBezTo>
                    <a:pt x="189820" y="3622"/>
                    <a:pt x="190233" y="3694"/>
                    <a:pt x="190646" y="3792"/>
                  </a:cubicBezTo>
                  <a:lnTo>
                    <a:pt x="193124" y="4350"/>
                  </a:lnTo>
                  <a:cubicBezTo>
                    <a:pt x="193537" y="4447"/>
                    <a:pt x="193950" y="4569"/>
                    <a:pt x="194363" y="4690"/>
                  </a:cubicBezTo>
                  <a:lnTo>
                    <a:pt x="195602" y="5079"/>
                  </a:lnTo>
                  <a:lnTo>
                    <a:pt x="196841" y="5443"/>
                  </a:lnTo>
                  <a:lnTo>
                    <a:pt x="198055" y="5905"/>
                  </a:lnTo>
                  <a:cubicBezTo>
                    <a:pt x="201238" y="7144"/>
                    <a:pt x="204299" y="8650"/>
                    <a:pt x="207189" y="10448"/>
                  </a:cubicBezTo>
                  <a:cubicBezTo>
                    <a:pt x="212898" y="13921"/>
                    <a:pt x="217975" y="17954"/>
                    <a:pt x="222955" y="21865"/>
                  </a:cubicBezTo>
                  <a:cubicBezTo>
                    <a:pt x="225433" y="23808"/>
                    <a:pt x="227911" y="25752"/>
                    <a:pt x="230388" y="27574"/>
                  </a:cubicBezTo>
                  <a:cubicBezTo>
                    <a:pt x="231020" y="28035"/>
                    <a:pt x="231627" y="28472"/>
                    <a:pt x="232259" y="28910"/>
                  </a:cubicBezTo>
                  <a:lnTo>
                    <a:pt x="233206" y="29566"/>
                  </a:lnTo>
                  <a:lnTo>
                    <a:pt x="234154" y="30173"/>
                  </a:lnTo>
                  <a:cubicBezTo>
                    <a:pt x="235368" y="30999"/>
                    <a:pt x="236753" y="31849"/>
                    <a:pt x="238065" y="32675"/>
                  </a:cubicBezTo>
                  <a:cubicBezTo>
                    <a:pt x="240761" y="34351"/>
                    <a:pt x="243482" y="36027"/>
                    <a:pt x="246178" y="37752"/>
                  </a:cubicBezTo>
                  <a:cubicBezTo>
                    <a:pt x="248875" y="39477"/>
                    <a:pt x="251571" y="41250"/>
                    <a:pt x="254243" y="43145"/>
                  </a:cubicBezTo>
                  <a:cubicBezTo>
                    <a:pt x="256891" y="45040"/>
                    <a:pt x="259491" y="47032"/>
                    <a:pt x="262017" y="49194"/>
                  </a:cubicBezTo>
                  <a:cubicBezTo>
                    <a:pt x="264543" y="51356"/>
                    <a:pt x="266924" y="53712"/>
                    <a:pt x="269135" y="56214"/>
                  </a:cubicBezTo>
                  <a:lnTo>
                    <a:pt x="269961" y="57161"/>
                  </a:lnTo>
                  <a:cubicBezTo>
                    <a:pt x="270228" y="57477"/>
                    <a:pt x="270495" y="57817"/>
                    <a:pt x="270762" y="58133"/>
                  </a:cubicBezTo>
                  <a:lnTo>
                    <a:pt x="272317" y="60125"/>
                  </a:lnTo>
                  <a:lnTo>
                    <a:pt x="273774" y="62239"/>
                  </a:lnTo>
                  <a:cubicBezTo>
                    <a:pt x="274017" y="62579"/>
                    <a:pt x="274236" y="62943"/>
                    <a:pt x="274455" y="63307"/>
                  </a:cubicBezTo>
                  <a:lnTo>
                    <a:pt x="275111" y="64401"/>
                  </a:lnTo>
                  <a:cubicBezTo>
                    <a:pt x="276811" y="67340"/>
                    <a:pt x="278269" y="70401"/>
                    <a:pt x="279410" y="73607"/>
                  </a:cubicBezTo>
                  <a:cubicBezTo>
                    <a:pt x="280528" y="76790"/>
                    <a:pt x="281354" y="80069"/>
                    <a:pt x="281864" y="83397"/>
                  </a:cubicBezTo>
                  <a:lnTo>
                    <a:pt x="282082" y="84636"/>
                  </a:lnTo>
                  <a:cubicBezTo>
                    <a:pt x="282155" y="85049"/>
                    <a:pt x="282180" y="85462"/>
                    <a:pt x="282228" y="85875"/>
                  </a:cubicBezTo>
                  <a:lnTo>
                    <a:pt x="282350" y="87138"/>
                  </a:lnTo>
                  <a:cubicBezTo>
                    <a:pt x="282398" y="87551"/>
                    <a:pt x="282447" y="87964"/>
                    <a:pt x="282471" y="88377"/>
                  </a:cubicBezTo>
                  <a:lnTo>
                    <a:pt x="282617" y="90879"/>
                  </a:lnTo>
                  <a:lnTo>
                    <a:pt x="282641" y="93381"/>
                  </a:lnTo>
                  <a:cubicBezTo>
                    <a:pt x="282593" y="100037"/>
                    <a:pt x="281524" y="106620"/>
                    <a:pt x="279459" y="112961"/>
                  </a:cubicBezTo>
                  <a:lnTo>
                    <a:pt x="279094" y="114127"/>
                  </a:lnTo>
                  <a:cubicBezTo>
                    <a:pt x="278973" y="114515"/>
                    <a:pt x="278803" y="114904"/>
                    <a:pt x="278657" y="115293"/>
                  </a:cubicBezTo>
                  <a:lnTo>
                    <a:pt x="278220" y="116459"/>
                  </a:lnTo>
                  <a:cubicBezTo>
                    <a:pt x="278074" y="116847"/>
                    <a:pt x="277928" y="117236"/>
                    <a:pt x="277758" y="117600"/>
                  </a:cubicBezTo>
                  <a:lnTo>
                    <a:pt x="276787" y="119884"/>
                  </a:lnTo>
                  <a:lnTo>
                    <a:pt x="275718" y="122094"/>
                  </a:lnTo>
                  <a:cubicBezTo>
                    <a:pt x="274236" y="125058"/>
                    <a:pt x="272536" y="127876"/>
                    <a:pt x="270616" y="130572"/>
                  </a:cubicBezTo>
                  <a:cubicBezTo>
                    <a:pt x="277224" y="121171"/>
                    <a:pt x="281208" y="110191"/>
                    <a:pt x="282204" y="98774"/>
                  </a:cubicBezTo>
                  <a:cubicBezTo>
                    <a:pt x="282447" y="95835"/>
                    <a:pt x="282495" y="92895"/>
                    <a:pt x="282350" y="89980"/>
                  </a:cubicBezTo>
                  <a:cubicBezTo>
                    <a:pt x="282180" y="87017"/>
                    <a:pt x="281815" y="84077"/>
                    <a:pt x="281208" y="81162"/>
                  </a:cubicBezTo>
                  <a:cubicBezTo>
                    <a:pt x="280601" y="78247"/>
                    <a:pt x="279775" y="75381"/>
                    <a:pt x="278706" y="72587"/>
                  </a:cubicBezTo>
                  <a:cubicBezTo>
                    <a:pt x="277637" y="69769"/>
                    <a:pt x="276325" y="67073"/>
                    <a:pt x="274770" y="64498"/>
                  </a:cubicBezTo>
                  <a:cubicBezTo>
                    <a:pt x="274357" y="63842"/>
                    <a:pt x="273993" y="63186"/>
                    <a:pt x="273580" y="62579"/>
                  </a:cubicBezTo>
                  <a:lnTo>
                    <a:pt x="272293" y="60708"/>
                  </a:lnTo>
                  <a:cubicBezTo>
                    <a:pt x="272171" y="60562"/>
                    <a:pt x="272074" y="60417"/>
                    <a:pt x="271953" y="60271"/>
                  </a:cubicBezTo>
                  <a:lnTo>
                    <a:pt x="271612" y="59809"/>
                  </a:lnTo>
                  <a:lnTo>
                    <a:pt x="270932" y="58935"/>
                  </a:lnTo>
                  <a:lnTo>
                    <a:pt x="270228" y="58060"/>
                  </a:lnTo>
                  <a:cubicBezTo>
                    <a:pt x="270009" y="57769"/>
                    <a:pt x="269742" y="57502"/>
                    <a:pt x="269523" y="57210"/>
                  </a:cubicBezTo>
                  <a:cubicBezTo>
                    <a:pt x="267604" y="54951"/>
                    <a:pt x="265539" y="52837"/>
                    <a:pt x="263353" y="50845"/>
                  </a:cubicBezTo>
                  <a:cubicBezTo>
                    <a:pt x="259005" y="46910"/>
                    <a:pt x="254341" y="43534"/>
                    <a:pt x="249652" y="40424"/>
                  </a:cubicBezTo>
                  <a:cubicBezTo>
                    <a:pt x="244964" y="37339"/>
                    <a:pt x="240251" y="34448"/>
                    <a:pt x="235708" y="31558"/>
                  </a:cubicBezTo>
                  <a:cubicBezTo>
                    <a:pt x="231312" y="28764"/>
                    <a:pt x="227230" y="25533"/>
                    <a:pt x="223125" y="22254"/>
                  </a:cubicBezTo>
                  <a:cubicBezTo>
                    <a:pt x="220186" y="19922"/>
                    <a:pt x="217222" y="17565"/>
                    <a:pt x="214161" y="15330"/>
                  </a:cubicBezTo>
                  <a:cubicBezTo>
                    <a:pt x="211076" y="13023"/>
                    <a:pt x="207845" y="10933"/>
                    <a:pt x="204469" y="9039"/>
                  </a:cubicBezTo>
                  <a:lnTo>
                    <a:pt x="203181" y="8359"/>
                  </a:lnTo>
                  <a:cubicBezTo>
                    <a:pt x="202744" y="8140"/>
                    <a:pt x="202307" y="7897"/>
                    <a:pt x="201869" y="7703"/>
                  </a:cubicBezTo>
                  <a:lnTo>
                    <a:pt x="200509" y="7095"/>
                  </a:lnTo>
                  <a:cubicBezTo>
                    <a:pt x="200072" y="6901"/>
                    <a:pt x="199634" y="6658"/>
                    <a:pt x="199149" y="6488"/>
                  </a:cubicBezTo>
                  <a:lnTo>
                    <a:pt x="197764" y="5954"/>
                  </a:lnTo>
                  <a:cubicBezTo>
                    <a:pt x="197278" y="5784"/>
                    <a:pt x="196817" y="5589"/>
                    <a:pt x="196355" y="5468"/>
                  </a:cubicBezTo>
                  <a:lnTo>
                    <a:pt x="193513" y="4593"/>
                  </a:lnTo>
                  <a:cubicBezTo>
                    <a:pt x="189796" y="3670"/>
                    <a:pt x="186031" y="3014"/>
                    <a:pt x="182217" y="2698"/>
                  </a:cubicBezTo>
                  <a:cubicBezTo>
                    <a:pt x="178826" y="2386"/>
                    <a:pt x="175435" y="2258"/>
                    <a:pt x="172044" y="2258"/>
                  </a:cubicBezTo>
                  <a:cubicBezTo>
                    <a:pt x="171743" y="2258"/>
                    <a:pt x="171441" y="2259"/>
                    <a:pt x="171140" y="2261"/>
                  </a:cubicBezTo>
                  <a:cubicBezTo>
                    <a:pt x="167496" y="2285"/>
                    <a:pt x="163876" y="2480"/>
                    <a:pt x="160305" y="2674"/>
                  </a:cubicBezTo>
                  <a:cubicBezTo>
                    <a:pt x="156734" y="2868"/>
                    <a:pt x="153212" y="3184"/>
                    <a:pt x="149738" y="3476"/>
                  </a:cubicBezTo>
                  <a:lnTo>
                    <a:pt x="139341" y="4326"/>
                  </a:lnTo>
                  <a:lnTo>
                    <a:pt x="134094" y="4763"/>
                  </a:lnTo>
                  <a:lnTo>
                    <a:pt x="128847" y="5322"/>
                  </a:lnTo>
                  <a:cubicBezTo>
                    <a:pt x="127122" y="5492"/>
                    <a:pt x="125373" y="5735"/>
                    <a:pt x="123648" y="5954"/>
                  </a:cubicBezTo>
                  <a:cubicBezTo>
                    <a:pt x="121923" y="6197"/>
                    <a:pt x="120199" y="6391"/>
                    <a:pt x="118474" y="6682"/>
                  </a:cubicBezTo>
                  <a:lnTo>
                    <a:pt x="113300" y="7508"/>
                  </a:lnTo>
                  <a:cubicBezTo>
                    <a:pt x="111599" y="7824"/>
                    <a:pt x="109899" y="8164"/>
                    <a:pt x="108174" y="8456"/>
                  </a:cubicBezTo>
                  <a:lnTo>
                    <a:pt x="105623" y="8942"/>
                  </a:lnTo>
                  <a:lnTo>
                    <a:pt x="103073" y="9500"/>
                  </a:lnTo>
                  <a:lnTo>
                    <a:pt x="100546" y="10059"/>
                  </a:lnTo>
                  <a:cubicBezTo>
                    <a:pt x="99696" y="10253"/>
                    <a:pt x="98846" y="10399"/>
                    <a:pt x="97996" y="10618"/>
                  </a:cubicBezTo>
                  <a:lnTo>
                    <a:pt x="92967" y="11881"/>
                  </a:lnTo>
                  <a:lnTo>
                    <a:pt x="91704" y="12172"/>
                  </a:lnTo>
                  <a:lnTo>
                    <a:pt x="90441" y="12537"/>
                  </a:lnTo>
                  <a:lnTo>
                    <a:pt x="87963" y="13241"/>
                  </a:lnTo>
                  <a:cubicBezTo>
                    <a:pt x="84611" y="14116"/>
                    <a:pt x="81331" y="15233"/>
                    <a:pt x="78027" y="16253"/>
                  </a:cubicBezTo>
                  <a:cubicBezTo>
                    <a:pt x="76400" y="16812"/>
                    <a:pt x="74772" y="17395"/>
                    <a:pt x="73120" y="17978"/>
                  </a:cubicBezTo>
                  <a:cubicBezTo>
                    <a:pt x="72343" y="18270"/>
                    <a:pt x="71517" y="18537"/>
                    <a:pt x="70691" y="18828"/>
                  </a:cubicBezTo>
                  <a:lnTo>
                    <a:pt x="68262" y="19776"/>
                  </a:lnTo>
                  <a:lnTo>
                    <a:pt x="65833" y="20723"/>
                  </a:lnTo>
                  <a:cubicBezTo>
                    <a:pt x="65055" y="21063"/>
                    <a:pt x="64229" y="21355"/>
                    <a:pt x="63452" y="21719"/>
                  </a:cubicBezTo>
                  <a:lnTo>
                    <a:pt x="58666" y="23784"/>
                  </a:lnTo>
                  <a:lnTo>
                    <a:pt x="57646" y="24221"/>
                  </a:lnTo>
                  <a:cubicBezTo>
                    <a:pt x="57306" y="24367"/>
                    <a:pt x="56966" y="24537"/>
                    <a:pt x="56626" y="24707"/>
                  </a:cubicBezTo>
                  <a:lnTo>
                    <a:pt x="54585" y="25679"/>
                  </a:lnTo>
                  <a:lnTo>
                    <a:pt x="52520" y="26651"/>
                  </a:lnTo>
                  <a:lnTo>
                    <a:pt x="51500" y="27136"/>
                  </a:lnTo>
                  <a:cubicBezTo>
                    <a:pt x="51160" y="27282"/>
                    <a:pt x="50820" y="27452"/>
                    <a:pt x="50480" y="27622"/>
                  </a:cubicBezTo>
                  <a:lnTo>
                    <a:pt x="45791" y="30732"/>
                  </a:lnTo>
                  <a:cubicBezTo>
                    <a:pt x="45427" y="30975"/>
                    <a:pt x="45063" y="31217"/>
                    <a:pt x="44698" y="31460"/>
                  </a:cubicBezTo>
                  <a:lnTo>
                    <a:pt x="43678" y="32213"/>
                  </a:lnTo>
                  <a:lnTo>
                    <a:pt x="41710" y="33671"/>
                  </a:lnTo>
                  <a:lnTo>
                    <a:pt x="39961" y="35031"/>
                  </a:lnTo>
                  <a:lnTo>
                    <a:pt x="39160" y="35687"/>
                  </a:lnTo>
                  <a:cubicBezTo>
                    <a:pt x="38892" y="35882"/>
                    <a:pt x="38650" y="36124"/>
                    <a:pt x="38382" y="36343"/>
                  </a:cubicBezTo>
                  <a:cubicBezTo>
                    <a:pt x="37411" y="37218"/>
                    <a:pt x="36560" y="37995"/>
                    <a:pt x="35880" y="38699"/>
                  </a:cubicBezTo>
                  <a:cubicBezTo>
                    <a:pt x="34520" y="40084"/>
                    <a:pt x="33791" y="41056"/>
                    <a:pt x="34034" y="41396"/>
                  </a:cubicBezTo>
                  <a:cubicBezTo>
                    <a:pt x="34094" y="41474"/>
                    <a:pt x="34212" y="41515"/>
                    <a:pt x="34392" y="41515"/>
                  </a:cubicBezTo>
                  <a:cubicBezTo>
                    <a:pt x="34934" y="41515"/>
                    <a:pt x="36041" y="41142"/>
                    <a:pt x="37848" y="40303"/>
                  </a:cubicBezTo>
                  <a:cubicBezTo>
                    <a:pt x="38455" y="40011"/>
                    <a:pt x="39135" y="39671"/>
                    <a:pt x="39913" y="39282"/>
                  </a:cubicBezTo>
                  <a:cubicBezTo>
                    <a:pt x="40301" y="39112"/>
                    <a:pt x="40690" y="38894"/>
                    <a:pt x="41127" y="38675"/>
                  </a:cubicBezTo>
                  <a:lnTo>
                    <a:pt x="42488" y="38019"/>
                  </a:lnTo>
                  <a:cubicBezTo>
                    <a:pt x="43435" y="37558"/>
                    <a:pt x="44480" y="37023"/>
                    <a:pt x="45597" y="36440"/>
                  </a:cubicBezTo>
                  <a:lnTo>
                    <a:pt x="47370" y="35541"/>
                  </a:lnTo>
                  <a:lnTo>
                    <a:pt x="49338" y="34618"/>
                  </a:lnTo>
                  <a:lnTo>
                    <a:pt x="51500" y="33404"/>
                  </a:lnTo>
                  <a:lnTo>
                    <a:pt x="52715" y="32748"/>
                  </a:lnTo>
                  <a:cubicBezTo>
                    <a:pt x="53152" y="32529"/>
                    <a:pt x="53565" y="32286"/>
                    <a:pt x="54002" y="32068"/>
                  </a:cubicBezTo>
                  <a:lnTo>
                    <a:pt x="59274" y="29444"/>
                  </a:lnTo>
                  <a:lnTo>
                    <a:pt x="59881" y="29128"/>
                  </a:lnTo>
                  <a:lnTo>
                    <a:pt x="60488" y="28861"/>
                  </a:lnTo>
                  <a:lnTo>
                    <a:pt x="61654" y="28351"/>
                  </a:lnTo>
                  <a:lnTo>
                    <a:pt x="63598" y="27452"/>
                  </a:lnTo>
                  <a:lnTo>
                    <a:pt x="65395" y="26651"/>
                  </a:lnTo>
                  <a:cubicBezTo>
                    <a:pt x="65757" y="26575"/>
                    <a:pt x="66038" y="26542"/>
                    <a:pt x="66253" y="26542"/>
                  </a:cubicBezTo>
                  <a:cubicBezTo>
                    <a:pt x="66730" y="26542"/>
                    <a:pt x="66871" y="26707"/>
                    <a:pt x="66804" y="26942"/>
                  </a:cubicBezTo>
                  <a:cubicBezTo>
                    <a:pt x="66707" y="27258"/>
                    <a:pt x="66197" y="27817"/>
                    <a:pt x="65687" y="28375"/>
                  </a:cubicBezTo>
                  <a:cubicBezTo>
                    <a:pt x="83323" y="20820"/>
                    <a:pt x="102077" y="15986"/>
                    <a:pt x="121098" y="13241"/>
                  </a:cubicBezTo>
                  <a:lnTo>
                    <a:pt x="128239" y="12318"/>
                  </a:lnTo>
                  <a:cubicBezTo>
                    <a:pt x="130644" y="12075"/>
                    <a:pt x="133025" y="11808"/>
                    <a:pt x="135430" y="11565"/>
                  </a:cubicBezTo>
                  <a:lnTo>
                    <a:pt x="149908" y="10448"/>
                  </a:lnTo>
                  <a:cubicBezTo>
                    <a:pt x="154742" y="10059"/>
                    <a:pt x="159552" y="9695"/>
                    <a:pt x="164338" y="9476"/>
                  </a:cubicBezTo>
                  <a:cubicBezTo>
                    <a:pt x="166718" y="9354"/>
                    <a:pt x="169093" y="9294"/>
                    <a:pt x="171468" y="9294"/>
                  </a:cubicBezTo>
                  <a:cubicBezTo>
                    <a:pt x="173842" y="9294"/>
                    <a:pt x="176217" y="9354"/>
                    <a:pt x="178597" y="9476"/>
                  </a:cubicBezTo>
                  <a:cubicBezTo>
                    <a:pt x="179326" y="9500"/>
                    <a:pt x="180055" y="9573"/>
                    <a:pt x="180784" y="9646"/>
                  </a:cubicBezTo>
                  <a:lnTo>
                    <a:pt x="181877" y="9719"/>
                  </a:lnTo>
                  <a:cubicBezTo>
                    <a:pt x="182241" y="9743"/>
                    <a:pt x="182606" y="9767"/>
                    <a:pt x="182970" y="9840"/>
                  </a:cubicBezTo>
                  <a:lnTo>
                    <a:pt x="185132" y="10108"/>
                  </a:lnTo>
                  <a:lnTo>
                    <a:pt x="185666" y="10156"/>
                  </a:lnTo>
                  <a:cubicBezTo>
                    <a:pt x="185861" y="10180"/>
                    <a:pt x="186031" y="10229"/>
                    <a:pt x="186201" y="10253"/>
                  </a:cubicBezTo>
                  <a:lnTo>
                    <a:pt x="187270" y="10448"/>
                  </a:lnTo>
                  <a:lnTo>
                    <a:pt x="188339" y="10618"/>
                  </a:lnTo>
                  <a:cubicBezTo>
                    <a:pt x="188509" y="10666"/>
                    <a:pt x="188703" y="10691"/>
                    <a:pt x="188873" y="10715"/>
                  </a:cubicBezTo>
                  <a:lnTo>
                    <a:pt x="189407" y="10836"/>
                  </a:lnTo>
                  <a:lnTo>
                    <a:pt x="191472" y="11322"/>
                  </a:lnTo>
                  <a:cubicBezTo>
                    <a:pt x="191837" y="11419"/>
                    <a:pt x="192152" y="11541"/>
                    <a:pt x="192493" y="11638"/>
                  </a:cubicBezTo>
                  <a:lnTo>
                    <a:pt x="193513" y="11929"/>
                  </a:lnTo>
                  <a:lnTo>
                    <a:pt x="194533" y="12245"/>
                  </a:lnTo>
                  <a:cubicBezTo>
                    <a:pt x="194849" y="12367"/>
                    <a:pt x="195165" y="12488"/>
                    <a:pt x="195505" y="12610"/>
                  </a:cubicBezTo>
                  <a:cubicBezTo>
                    <a:pt x="196817" y="13071"/>
                    <a:pt x="198080" y="13678"/>
                    <a:pt x="199367" y="14286"/>
                  </a:cubicBezTo>
                  <a:lnTo>
                    <a:pt x="201262" y="15282"/>
                  </a:lnTo>
                  <a:cubicBezTo>
                    <a:pt x="201894" y="15622"/>
                    <a:pt x="202501" y="16011"/>
                    <a:pt x="203133" y="16351"/>
                  </a:cubicBezTo>
                  <a:cubicBezTo>
                    <a:pt x="205610" y="17832"/>
                    <a:pt x="208015" y="19460"/>
                    <a:pt x="210396" y="21209"/>
                  </a:cubicBezTo>
                  <a:cubicBezTo>
                    <a:pt x="215157" y="24707"/>
                    <a:pt x="219773" y="28545"/>
                    <a:pt x="224655" y="32238"/>
                  </a:cubicBezTo>
                  <a:cubicBezTo>
                    <a:pt x="225870" y="33137"/>
                    <a:pt x="227109" y="34060"/>
                    <a:pt x="228396" y="34934"/>
                  </a:cubicBezTo>
                  <a:lnTo>
                    <a:pt x="229344" y="35614"/>
                  </a:lnTo>
                  <a:lnTo>
                    <a:pt x="230316" y="36270"/>
                  </a:lnTo>
                  <a:cubicBezTo>
                    <a:pt x="230971" y="36683"/>
                    <a:pt x="231627" y="37145"/>
                    <a:pt x="232259" y="37533"/>
                  </a:cubicBezTo>
                  <a:lnTo>
                    <a:pt x="239838" y="42295"/>
                  </a:lnTo>
                  <a:cubicBezTo>
                    <a:pt x="242365" y="43898"/>
                    <a:pt x="244818" y="45477"/>
                    <a:pt x="247223" y="47129"/>
                  </a:cubicBezTo>
                  <a:cubicBezTo>
                    <a:pt x="248438" y="47955"/>
                    <a:pt x="249652" y="48781"/>
                    <a:pt x="250794" y="49631"/>
                  </a:cubicBezTo>
                  <a:cubicBezTo>
                    <a:pt x="251960" y="50505"/>
                    <a:pt x="253102" y="51356"/>
                    <a:pt x="254219" y="52254"/>
                  </a:cubicBezTo>
                  <a:cubicBezTo>
                    <a:pt x="258713" y="55825"/>
                    <a:pt x="262746" y="59761"/>
                    <a:pt x="266025" y="64158"/>
                  </a:cubicBezTo>
                  <a:cubicBezTo>
                    <a:pt x="267629" y="66344"/>
                    <a:pt x="269037" y="68676"/>
                    <a:pt x="270228" y="71105"/>
                  </a:cubicBezTo>
                  <a:cubicBezTo>
                    <a:pt x="271370" y="73559"/>
                    <a:pt x="272341" y="76109"/>
                    <a:pt x="273070" y="78709"/>
                  </a:cubicBezTo>
                  <a:cubicBezTo>
                    <a:pt x="274386" y="83525"/>
                    <a:pt x="274985" y="88486"/>
                    <a:pt x="274868" y="93457"/>
                  </a:cubicBezTo>
                  <a:lnTo>
                    <a:pt x="274868" y="93457"/>
                  </a:lnTo>
                  <a:lnTo>
                    <a:pt x="274868" y="91170"/>
                  </a:lnTo>
                  <a:lnTo>
                    <a:pt x="274843" y="90660"/>
                  </a:lnTo>
                  <a:lnTo>
                    <a:pt x="274746" y="88571"/>
                  </a:lnTo>
                  <a:lnTo>
                    <a:pt x="274528" y="86531"/>
                  </a:lnTo>
                  <a:cubicBezTo>
                    <a:pt x="274212" y="83786"/>
                    <a:pt x="273677" y="81089"/>
                    <a:pt x="272924" y="78417"/>
                  </a:cubicBezTo>
                  <a:cubicBezTo>
                    <a:pt x="272147" y="75794"/>
                    <a:pt x="271151" y="73243"/>
                    <a:pt x="269936" y="70789"/>
                  </a:cubicBezTo>
                  <a:lnTo>
                    <a:pt x="269013" y="68967"/>
                  </a:lnTo>
                  <a:lnTo>
                    <a:pt x="267944" y="67194"/>
                  </a:lnTo>
                  <a:lnTo>
                    <a:pt x="267701" y="66757"/>
                  </a:lnTo>
                  <a:lnTo>
                    <a:pt x="267386" y="66344"/>
                  </a:lnTo>
                  <a:lnTo>
                    <a:pt x="266778" y="65494"/>
                  </a:lnTo>
                  <a:lnTo>
                    <a:pt x="266195" y="64643"/>
                  </a:lnTo>
                  <a:lnTo>
                    <a:pt x="265564" y="63818"/>
                  </a:lnTo>
                  <a:lnTo>
                    <a:pt x="264932" y="62992"/>
                  </a:lnTo>
                  <a:cubicBezTo>
                    <a:pt x="264738" y="62724"/>
                    <a:pt x="264519" y="62457"/>
                    <a:pt x="264300" y="62190"/>
                  </a:cubicBezTo>
                  <a:lnTo>
                    <a:pt x="262940" y="60587"/>
                  </a:lnTo>
                  <a:cubicBezTo>
                    <a:pt x="261993" y="59566"/>
                    <a:pt x="261045" y="58522"/>
                    <a:pt x="260025" y="57550"/>
                  </a:cubicBezTo>
                  <a:cubicBezTo>
                    <a:pt x="257984" y="55582"/>
                    <a:pt x="255822" y="53712"/>
                    <a:pt x="253588" y="51963"/>
                  </a:cubicBezTo>
                  <a:cubicBezTo>
                    <a:pt x="249069" y="48416"/>
                    <a:pt x="244138" y="45210"/>
                    <a:pt x="239134" y="42027"/>
                  </a:cubicBezTo>
                  <a:lnTo>
                    <a:pt x="231554" y="37266"/>
                  </a:lnTo>
                  <a:cubicBezTo>
                    <a:pt x="228907" y="35566"/>
                    <a:pt x="226429" y="33768"/>
                    <a:pt x="224000" y="31922"/>
                  </a:cubicBezTo>
                  <a:cubicBezTo>
                    <a:pt x="219165" y="28229"/>
                    <a:pt x="214598" y="24440"/>
                    <a:pt x="209886" y="20990"/>
                  </a:cubicBezTo>
                  <a:cubicBezTo>
                    <a:pt x="207578" y="19290"/>
                    <a:pt x="205173" y="17687"/>
                    <a:pt x="202695" y="16205"/>
                  </a:cubicBezTo>
                  <a:cubicBezTo>
                    <a:pt x="201481" y="15476"/>
                    <a:pt x="200242" y="14845"/>
                    <a:pt x="199003" y="14189"/>
                  </a:cubicBezTo>
                  <a:lnTo>
                    <a:pt x="197108" y="13314"/>
                  </a:lnTo>
                  <a:cubicBezTo>
                    <a:pt x="196792" y="13168"/>
                    <a:pt x="196476" y="13071"/>
                    <a:pt x="196136" y="12925"/>
                  </a:cubicBezTo>
                  <a:lnTo>
                    <a:pt x="195189" y="12561"/>
                  </a:lnTo>
                  <a:cubicBezTo>
                    <a:pt x="194557" y="12318"/>
                    <a:pt x="193901" y="12099"/>
                    <a:pt x="193221" y="11905"/>
                  </a:cubicBezTo>
                  <a:lnTo>
                    <a:pt x="192225" y="11614"/>
                  </a:lnTo>
                  <a:lnTo>
                    <a:pt x="191739" y="11444"/>
                  </a:lnTo>
                  <a:lnTo>
                    <a:pt x="191229" y="11322"/>
                  </a:lnTo>
                  <a:lnTo>
                    <a:pt x="189189" y="10836"/>
                  </a:lnTo>
                  <a:cubicBezTo>
                    <a:pt x="188849" y="10763"/>
                    <a:pt x="188484" y="10691"/>
                    <a:pt x="188144" y="10642"/>
                  </a:cubicBezTo>
                  <a:lnTo>
                    <a:pt x="187100" y="10448"/>
                  </a:lnTo>
                  <a:cubicBezTo>
                    <a:pt x="185715" y="10180"/>
                    <a:pt x="184282" y="10035"/>
                    <a:pt x="182873" y="9840"/>
                  </a:cubicBezTo>
                  <a:cubicBezTo>
                    <a:pt x="182144" y="9767"/>
                    <a:pt x="181440" y="9719"/>
                    <a:pt x="180711" y="9646"/>
                  </a:cubicBezTo>
                  <a:cubicBezTo>
                    <a:pt x="180006" y="9597"/>
                    <a:pt x="179278" y="9500"/>
                    <a:pt x="178549" y="9500"/>
                  </a:cubicBezTo>
                  <a:cubicBezTo>
                    <a:pt x="176287" y="9385"/>
                    <a:pt x="174025" y="9330"/>
                    <a:pt x="171763" y="9330"/>
                  </a:cubicBezTo>
                  <a:cubicBezTo>
                    <a:pt x="169264" y="9330"/>
                    <a:pt x="166764" y="9397"/>
                    <a:pt x="164265" y="9525"/>
                  </a:cubicBezTo>
                  <a:cubicBezTo>
                    <a:pt x="159479" y="9767"/>
                    <a:pt x="154621" y="10156"/>
                    <a:pt x="149762" y="10569"/>
                  </a:cubicBezTo>
                  <a:cubicBezTo>
                    <a:pt x="147333" y="10788"/>
                    <a:pt x="144880" y="10982"/>
                    <a:pt x="142402" y="11176"/>
                  </a:cubicBezTo>
                  <a:lnTo>
                    <a:pt x="135163" y="11784"/>
                  </a:lnTo>
                  <a:lnTo>
                    <a:pt x="127924" y="12561"/>
                  </a:lnTo>
                  <a:lnTo>
                    <a:pt x="120709" y="13557"/>
                  </a:lnTo>
                  <a:cubicBezTo>
                    <a:pt x="101518" y="16424"/>
                    <a:pt x="82546" y="21476"/>
                    <a:pt x="64739" y="29347"/>
                  </a:cubicBezTo>
                  <a:cubicBezTo>
                    <a:pt x="64352" y="29816"/>
                    <a:pt x="64239" y="30165"/>
                    <a:pt x="64800" y="30165"/>
                  </a:cubicBezTo>
                  <a:cubicBezTo>
                    <a:pt x="64908" y="30165"/>
                    <a:pt x="65040" y="30152"/>
                    <a:pt x="65201" y="30124"/>
                  </a:cubicBezTo>
                  <a:cubicBezTo>
                    <a:pt x="66027" y="29979"/>
                    <a:pt x="66829" y="29760"/>
                    <a:pt x="67630" y="29468"/>
                  </a:cubicBezTo>
                  <a:cubicBezTo>
                    <a:pt x="68796" y="29128"/>
                    <a:pt x="70302" y="28618"/>
                    <a:pt x="72294" y="27914"/>
                  </a:cubicBezTo>
                  <a:lnTo>
                    <a:pt x="73436" y="27549"/>
                  </a:lnTo>
                  <a:cubicBezTo>
                    <a:pt x="73825" y="27404"/>
                    <a:pt x="74238" y="27258"/>
                    <a:pt x="74699" y="27112"/>
                  </a:cubicBezTo>
                  <a:cubicBezTo>
                    <a:pt x="75622" y="26821"/>
                    <a:pt x="76618" y="26480"/>
                    <a:pt x="77712" y="26116"/>
                  </a:cubicBezTo>
                  <a:cubicBezTo>
                    <a:pt x="78780" y="25752"/>
                    <a:pt x="79946" y="25339"/>
                    <a:pt x="81210" y="24926"/>
                  </a:cubicBezTo>
                  <a:lnTo>
                    <a:pt x="85194" y="23687"/>
                  </a:lnTo>
                  <a:lnTo>
                    <a:pt x="87356" y="22982"/>
                  </a:lnTo>
                  <a:lnTo>
                    <a:pt x="89590" y="22326"/>
                  </a:lnTo>
                  <a:cubicBezTo>
                    <a:pt x="91145" y="21889"/>
                    <a:pt x="92724" y="21428"/>
                    <a:pt x="94352" y="20966"/>
                  </a:cubicBezTo>
                  <a:lnTo>
                    <a:pt x="99405" y="19654"/>
                  </a:lnTo>
                  <a:lnTo>
                    <a:pt x="100716" y="19314"/>
                  </a:lnTo>
                  <a:lnTo>
                    <a:pt x="102028" y="19023"/>
                  </a:lnTo>
                  <a:lnTo>
                    <a:pt x="104700" y="18415"/>
                  </a:lnTo>
                  <a:lnTo>
                    <a:pt x="107421" y="17808"/>
                  </a:lnTo>
                  <a:lnTo>
                    <a:pt x="110166" y="17249"/>
                  </a:lnTo>
                  <a:lnTo>
                    <a:pt x="112935" y="16691"/>
                  </a:lnTo>
                  <a:lnTo>
                    <a:pt x="114320" y="16424"/>
                  </a:lnTo>
                  <a:lnTo>
                    <a:pt x="115705" y="16181"/>
                  </a:lnTo>
                  <a:lnTo>
                    <a:pt x="121292" y="15233"/>
                  </a:lnTo>
                  <a:lnTo>
                    <a:pt x="126831" y="14456"/>
                  </a:lnTo>
                  <a:lnTo>
                    <a:pt x="128191" y="14261"/>
                  </a:lnTo>
                  <a:lnTo>
                    <a:pt x="129551" y="14116"/>
                  </a:lnTo>
                  <a:lnTo>
                    <a:pt x="132248" y="13800"/>
                  </a:lnTo>
                  <a:lnTo>
                    <a:pt x="134871" y="13508"/>
                  </a:lnTo>
                  <a:cubicBezTo>
                    <a:pt x="135746" y="13411"/>
                    <a:pt x="136620" y="13338"/>
                    <a:pt x="137471" y="13266"/>
                  </a:cubicBezTo>
                  <a:lnTo>
                    <a:pt x="142426" y="12853"/>
                  </a:lnTo>
                  <a:lnTo>
                    <a:pt x="147163" y="12512"/>
                  </a:lnTo>
                  <a:cubicBezTo>
                    <a:pt x="151317" y="12245"/>
                    <a:pt x="155423" y="11929"/>
                    <a:pt x="159528" y="11711"/>
                  </a:cubicBezTo>
                  <a:cubicBezTo>
                    <a:pt x="163335" y="11486"/>
                    <a:pt x="167122" y="11344"/>
                    <a:pt x="170888" y="11344"/>
                  </a:cubicBezTo>
                  <a:cubicBezTo>
                    <a:pt x="171182" y="11344"/>
                    <a:pt x="171477" y="11345"/>
                    <a:pt x="171771" y="11346"/>
                  </a:cubicBezTo>
                  <a:cubicBezTo>
                    <a:pt x="175779" y="11346"/>
                    <a:pt x="179788" y="11589"/>
                    <a:pt x="183772" y="12075"/>
                  </a:cubicBezTo>
                  <a:cubicBezTo>
                    <a:pt x="187585" y="12512"/>
                    <a:pt x="191326" y="13411"/>
                    <a:pt x="194922" y="14747"/>
                  </a:cubicBezTo>
                  <a:cubicBezTo>
                    <a:pt x="198371" y="16083"/>
                    <a:pt x="201796" y="18002"/>
                    <a:pt x="205149" y="20262"/>
                  </a:cubicBezTo>
                  <a:cubicBezTo>
                    <a:pt x="208477" y="22497"/>
                    <a:pt x="211781" y="25047"/>
                    <a:pt x="215133" y="27671"/>
                  </a:cubicBezTo>
                  <a:cubicBezTo>
                    <a:pt x="218510" y="30319"/>
                    <a:pt x="221910" y="33064"/>
                    <a:pt x="225554" y="35711"/>
                  </a:cubicBezTo>
                  <a:cubicBezTo>
                    <a:pt x="226502" y="36343"/>
                    <a:pt x="227401" y="37023"/>
                    <a:pt x="228372" y="37655"/>
                  </a:cubicBezTo>
                  <a:lnTo>
                    <a:pt x="229805" y="38602"/>
                  </a:lnTo>
                  <a:lnTo>
                    <a:pt x="230534" y="39088"/>
                  </a:lnTo>
                  <a:lnTo>
                    <a:pt x="231214" y="39501"/>
                  </a:lnTo>
                  <a:lnTo>
                    <a:pt x="236729" y="42951"/>
                  </a:lnTo>
                  <a:cubicBezTo>
                    <a:pt x="240373" y="45234"/>
                    <a:pt x="243944" y="47493"/>
                    <a:pt x="247369" y="49850"/>
                  </a:cubicBezTo>
                  <a:cubicBezTo>
                    <a:pt x="250721" y="52157"/>
                    <a:pt x="253928" y="54659"/>
                    <a:pt x="256940" y="57356"/>
                  </a:cubicBezTo>
                  <a:cubicBezTo>
                    <a:pt x="259855" y="59955"/>
                    <a:pt x="262503" y="62846"/>
                    <a:pt x="264811" y="65980"/>
                  </a:cubicBezTo>
                  <a:cubicBezTo>
                    <a:pt x="266997" y="69040"/>
                    <a:pt x="268770" y="72368"/>
                    <a:pt x="270082" y="75891"/>
                  </a:cubicBezTo>
                  <a:lnTo>
                    <a:pt x="270349" y="76547"/>
                  </a:lnTo>
                  <a:cubicBezTo>
                    <a:pt x="270422" y="76765"/>
                    <a:pt x="270495" y="76984"/>
                    <a:pt x="270568" y="77202"/>
                  </a:cubicBezTo>
                  <a:lnTo>
                    <a:pt x="270981" y="78539"/>
                  </a:lnTo>
                  <a:cubicBezTo>
                    <a:pt x="271151" y="79000"/>
                    <a:pt x="271248" y="79462"/>
                    <a:pt x="271370" y="79899"/>
                  </a:cubicBezTo>
                  <a:lnTo>
                    <a:pt x="271734" y="81284"/>
                  </a:lnTo>
                  <a:lnTo>
                    <a:pt x="272050" y="82668"/>
                  </a:lnTo>
                  <a:cubicBezTo>
                    <a:pt x="272123" y="83130"/>
                    <a:pt x="272244" y="83591"/>
                    <a:pt x="272317" y="84053"/>
                  </a:cubicBezTo>
                  <a:lnTo>
                    <a:pt x="272536" y="85462"/>
                  </a:lnTo>
                  <a:lnTo>
                    <a:pt x="272633" y="86166"/>
                  </a:lnTo>
                  <a:cubicBezTo>
                    <a:pt x="272681" y="86385"/>
                    <a:pt x="272706" y="86628"/>
                    <a:pt x="272730" y="86871"/>
                  </a:cubicBezTo>
                  <a:cubicBezTo>
                    <a:pt x="273143" y="90636"/>
                    <a:pt x="273167" y="94426"/>
                    <a:pt x="272778" y="98215"/>
                  </a:cubicBezTo>
                  <a:cubicBezTo>
                    <a:pt x="272754" y="98677"/>
                    <a:pt x="272681" y="99138"/>
                    <a:pt x="272608" y="99624"/>
                  </a:cubicBezTo>
                  <a:lnTo>
                    <a:pt x="272414" y="101009"/>
                  </a:lnTo>
                  <a:cubicBezTo>
                    <a:pt x="272268" y="101956"/>
                    <a:pt x="272074" y="102879"/>
                    <a:pt x="271928" y="103802"/>
                  </a:cubicBezTo>
                  <a:cubicBezTo>
                    <a:pt x="271710" y="104750"/>
                    <a:pt x="271515" y="105649"/>
                    <a:pt x="271272" y="106572"/>
                  </a:cubicBezTo>
                  <a:lnTo>
                    <a:pt x="270884" y="107932"/>
                  </a:lnTo>
                  <a:cubicBezTo>
                    <a:pt x="270762" y="108369"/>
                    <a:pt x="270641" y="108831"/>
                    <a:pt x="270471" y="109268"/>
                  </a:cubicBezTo>
                  <a:cubicBezTo>
                    <a:pt x="269353" y="112815"/>
                    <a:pt x="267871" y="116264"/>
                    <a:pt x="266050" y="119519"/>
                  </a:cubicBezTo>
                  <a:lnTo>
                    <a:pt x="265564" y="120394"/>
                  </a:lnTo>
                  <a:lnTo>
                    <a:pt x="265029" y="121244"/>
                  </a:lnTo>
                  <a:lnTo>
                    <a:pt x="264495" y="122119"/>
                  </a:lnTo>
                  <a:lnTo>
                    <a:pt x="264252" y="122532"/>
                  </a:lnTo>
                  <a:lnTo>
                    <a:pt x="263960" y="122945"/>
                  </a:lnTo>
                  <a:lnTo>
                    <a:pt x="262843" y="124596"/>
                  </a:lnTo>
                  <a:lnTo>
                    <a:pt x="261628" y="126200"/>
                  </a:lnTo>
                  <a:cubicBezTo>
                    <a:pt x="260001" y="128289"/>
                    <a:pt x="258203" y="130257"/>
                    <a:pt x="256284" y="132054"/>
                  </a:cubicBezTo>
                  <a:cubicBezTo>
                    <a:pt x="254341" y="133828"/>
                    <a:pt x="252276" y="135431"/>
                    <a:pt x="250089" y="136864"/>
                  </a:cubicBezTo>
                  <a:lnTo>
                    <a:pt x="248389" y="137933"/>
                  </a:lnTo>
                  <a:lnTo>
                    <a:pt x="246616" y="138929"/>
                  </a:lnTo>
                  <a:lnTo>
                    <a:pt x="246178" y="139196"/>
                  </a:lnTo>
                  <a:lnTo>
                    <a:pt x="245741" y="139415"/>
                  </a:lnTo>
                  <a:lnTo>
                    <a:pt x="244818" y="139876"/>
                  </a:lnTo>
                  <a:lnTo>
                    <a:pt x="243919" y="140338"/>
                  </a:lnTo>
                  <a:lnTo>
                    <a:pt x="242996" y="140775"/>
                  </a:lnTo>
                  <a:lnTo>
                    <a:pt x="242049" y="141188"/>
                  </a:lnTo>
                  <a:lnTo>
                    <a:pt x="241587" y="141407"/>
                  </a:lnTo>
                  <a:lnTo>
                    <a:pt x="241126" y="141601"/>
                  </a:lnTo>
                  <a:lnTo>
                    <a:pt x="239231" y="142403"/>
                  </a:lnTo>
                  <a:lnTo>
                    <a:pt x="237287" y="143131"/>
                  </a:lnTo>
                  <a:cubicBezTo>
                    <a:pt x="236656" y="143399"/>
                    <a:pt x="235976" y="143593"/>
                    <a:pt x="235344" y="143836"/>
                  </a:cubicBezTo>
                  <a:cubicBezTo>
                    <a:pt x="232721" y="144735"/>
                    <a:pt x="230000" y="145512"/>
                    <a:pt x="227255" y="146192"/>
                  </a:cubicBezTo>
                  <a:cubicBezTo>
                    <a:pt x="224485" y="146872"/>
                    <a:pt x="221692" y="147455"/>
                    <a:pt x="218850" y="147990"/>
                  </a:cubicBezTo>
                  <a:cubicBezTo>
                    <a:pt x="216007" y="148500"/>
                    <a:pt x="213117" y="148986"/>
                    <a:pt x="210226" y="149374"/>
                  </a:cubicBezTo>
                  <a:cubicBezTo>
                    <a:pt x="194787" y="151592"/>
                    <a:pt x="179230" y="152704"/>
                    <a:pt x="163670" y="152704"/>
                  </a:cubicBezTo>
                  <a:cubicBezTo>
                    <a:pt x="155702" y="152704"/>
                    <a:pt x="147733" y="152412"/>
                    <a:pt x="139778" y="151828"/>
                  </a:cubicBezTo>
                  <a:lnTo>
                    <a:pt x="136742" y="151634"/>
                  </a:lnTo>
                  <a:lnTo>
                    <a:pt x="133705" y="151342"/>
                  </a:lnTo>
                  <a:lnTo>
                    <a:pt x="127608" y="150735"/>
                  </a:lnTo>
                  <a:cubicBezTo>
                    <a:pt x="125567" y="150492"/>
                    <a:pt x="123551" y="150225"/>
                    <a:pt x="121510" y="149958"/>
                  </a:cubicBezTo>
                  <a:lnTo>
                    <a:pt x="118450" y="149569"/>
                  </a:lnTo>
                  <a:cubicBezTo>
                    <a:pt x="117454" y="149423"/>
                    <a:pt x="116433" y="149253"/>
                    <a:pt x="115413" y="149107"/>
                  </a:cubicBezTo>
                  <a:lnTo>
                    <a:pt x="109316" y="148111"/>
                  </a:lnTo>
                  <a:cubicBezTo>
                    <a:pt x="107275" y="147747"/>
                    <a:pt x="105235" y="147358"/>
                    <a:pt x="103218" y="146970"/>
                  </a:cubicBezTo>
                  <a:lnTo>
                    <a:pt x="100182" y="146387"/>
                  </a:lnTo>
                  <a:cubicBezTo>
                    <a:pt x="99162" y="146192"/>
                    <a:pt x="98141" y="145949"/>
                    <a:pt x="97145" y="145731"/>
                  </a:cubicBezTo>
                  <a:lnTo>
                    <a:pt x="91072" y="144370"/>
                  </a:lnTo>
                  <a:cubicBezTo>
                    <a:pt x="89056" y="143884"/>
                    <a:pt x="87040" y="143374"/>
                    <a:pt x="85048" y="142864"/>
                  </a:cubicBezTo>
                  <a:lnTo>
                    <a:pt x="82036" y="142087"/>
                  </a:lnTo>
                  <a:cubicBezTo>
                    <a:pt x="81040" y="141820"/>
                    <a:pt x="80044" y="141528"/>
                    <a:pt x="79048" y="141237"/>
                  </a:cubicBezTo>
                  <a:lnTo>
                    <a:pt x="73096" y="139536"/>
                  </a:lnTo>
                  <a:cubicBezTo>
                    <a:pt x="71128" y="138929"/>
                    <a:pt x="69161" y="138273"/>
                    <a:pt x="67193" y="137666"/>
                  </a:cubicBezTo>
                  <a:cubicBezTo>
                    <a:pt x="63258" y="136451"/>
                    <a:pt x="59395" y="135115"/>
                    <a:pt x="55630" y="133682"/>
                  </a:cubicBezTo>
                  <a:cubicBezTo>
                    <a:pt x="51865" y="132249"/>
                    <a:pt x="48221" y="130694"/>
                    <a:pt x="44698" y="128993"/>
                  </a:cubicBezTo>
                  <a:cubicBezTo>
                    <a:pt x="41249" y="127342"/>
                    <a:pt x="37921" y="125471"/>
                    <a:pt x="34714" y="123358"/>
                  </a:cubicBezTo>
                  <a:cubicBezTo>
                    <a:pt x="33937" y="122847"/>
                    <a:pt x="33159" y="122337"/>
                    <a:pt x="32406" y="121779"/>
                  </a:cubicBezTo>
                  <a:lnTo>
                    <a:pt x="31289" y="120953"/>
                  </a:lnTo>
                  <a:cubicBezTo>
                    <a:pt x="30925" y="120685"/>
                    <a:pt x="30560" y="120394"/>
                    <a:pt x="30196" y="120127"/>
                  </a:cubicBezTo>
                  <a:cubicBezTo>
                    <a:pt x="29831" y="119835"/>
                    <a:pt x="29467" y="119568"/>
                    <a:pt x="29103" y="119252"/>
                  </a:cubicBezTo>
                  <a:lnTo>
                    <a:pt x="28058" y="118378"/>
                  </a:lnTo>
                  <a:cubicBezTo>
                    <a:pt x="27354" y="117795"/>
                    <a:pt x="26722" y="117187"/>
                    <a:pt x="26066" y="116580"/>
                  </a:cubicBezTo>
                  <a:cubicBezTo>
                    <a:pt x="23491" y="114151"/>
                    <a:pt x="21159" y="111479"/>
                    <a:pt x="19143" y="108588"/>
                  </a:cubicBezTo>
                  <a:cubicBezTo>
                    <a:pt x="17199" y="105770"/>
                    <a:pt x="15572" y="102782"/>
                    <a:pt x="14309" y="99624"/>
                  </a:cubicBezTo>
                  <a:cubicBezTo>
                    <a:pt x="13094" y="96612"/>
                    <a:pt x="12317" y="93478"/>
                    <a:pt x="11928" y="90247"/>
                  </a:cubicBezTo>
                  <a:lnTo>
                    <a:pt x="11807" y="89081"/>
                  </a:lnTo>
                  <a:cubicBezTo>
                    <a:pt x="11782" y="88887"/>
                    <a:pt x="11782" y="88693"/>
                    <a:pt x="11782" y="88523"/>
                  </a:cubicBezTo>
                  <a:lnTo>
                    <a:pt x="11758" y="87940"/>
                  </a:lnTo>
                  <a:lnTo>
                    <a:pt x="11734" y="86774"/>
                  </a:lnTo>
                  <a:cubicBezTo>
                    <a:pt x="11709" y="86385"/>
                    <a:pt x="11758" y="86021"/>
                    <a:pt x="11758" y="85632"/>
                  </a:cubicBezTo>
                  <a:cubicBezTo>
                    <a:pt x="11807" y="84101"/>
                    <a:pt x="11977" y="82571"/>
                    <a:pt x="12268" y="81065"/>
                  </a:cubicBezTo>
                  <a:cubicBezTo>
                    <a:pt x="13361" y="75065"/>
                    <a:pt x="16228" y="69478"/>
                    <a:pt x="19823" y="64571"/>
                  </a:cubicBezTo>
                  <a:cubicBezTo>
                    <a:pt x="21305" y="62530"/>
                    <a:pt x="22884" y="60562"/>
                    <a:pt x="24584" y="58692"/>
                  </a:cubicBezTo>
                  <a:cubicBezTo>
                    <a:pt x="26139" y="56967"/>
                    <a:pt x="27621" y="55485"/>
                    <a:pt x="28981" y="54149"/>
                  </a:cubicBezTo>
                  <a:cubicBezTo>
                    <a:pt x="31678" y="51501"/>
                    <a:pt x="33864" y="49534"/>
                    <a:pt x="35394" y="48100"/>
                  </a:cubicBezTo>
                  <a:cubicBezTo>
                    <a:pt x="36147" y="47372"/>
                    <a:pt x="36730" y="46789"/>
                    <a:pt x="37168" y="46327"/>
                  </a:cubicBezTo>
                  <a:cubicBezTo>
                    <a:pt x="37484" y="45987"/>
                    <a:pt x="37751" y="45623"/>
                    <a:pt x="37969" y="45210"/>
                  </a:cubicBezTo>
                  <a:cubicBezTo>
                    <a:pt x="38077" y="44940"/>
                    <a:pt x="37975" y="44805"/>
                    <a:pt x="37672" y="44805"/>
                  </a:cubicBezTo>
                  <a:cubicBezTo>
                    <a:pt x="37429" y="44805"/>
                    <a:pt x="37057" y="44891"/>
                    <a:pt x="36560" y="45064"/>
                  </a:cubicBezTo>
                  <a:cubicBezTo>
                    <a:pt x="34836" y="45720"/>
                    <a:pt x="33184" y="46546"/>
                    <a:pt x="31605" y="47517"/>
                  </a:cubicBezTo>
                  <a:cubicBezTo>
                    <a:pt x="28860" y="49145"/>
                    <a:pt x="26260" y="50967"/>
                    <a:pt x="23783" y="52983"/>
                  </a:cubicBezTo>
                  <a:cubicBezTo>
                    <a:pt x="20333" y="55753"/>
                    <a:pt x="17199" y="58886"/>
                    <a:pt x="14454" y="62311"/>
                  </a:cubicBezTo>
                  <a:cubicBezTo>
                    <a:pt x="12778" y="64352"/>
                    <a:pt x="11272" y="66538"/>
                    <a:pt x="9960" y="68822"/>
                  </a:cubicBezTo>
                  <a:cubicBezTo>
                    <a:pt x="9620" y="69429"/>
                    <a:pt x="9280" y="70061"/>
                    <a:pt x="8989" y="70692"/>
                  </a:cubicBezTo>
                  <a:cubicBezTo>
                    <a:pt x="8673" y="71324"/>
                    <a:pt x="8381" y="71980"/>
                    <a:pt x="8066" y="72636"/>
                  </a:cubicBezTo>
                  <a:cubicBezTo>
                    <a:pt x="7458" y="73996"/>
                    <a:pt x="6948" y="75381"/>
                    <a:pt x="6511" y="76814"/>
                  </a:cubicBezTo>
                  <a:lnTo>
                    <a:pt x="5466" y="76498"/>
                  </a:lnTo>
                  <a:cubicBezTo>
                    <a:pt x="5879" y="75065"/>
                    <a:pt x="6365" y="73680"/>
                    <a:pt x="6924" y="72295"/>
                  </a:cubicBezTo>
                  <a:cubicBezTo>
                    <a:pt x="7483" y="71008"/>
                    <a:pt x="8017" y="69769"/>
                    <a:pt x="8600" y="68652"/>
                  </a:cubicBezTo>
                  <a:cubicBezTo>
                    <a:pt x="9669" y="66611"/>
                    <a:pt x="10835" y="64643"/>
                    <a:pt x="12098" y="62749"/>
                  </a:cubicBezTo>
                  <a:cubicBezTo>
                    <a:pt x="13896" y="60149"/>
                    <a:pt x="15815" y="57623"/>
                    <a:pt x="17880" y="55218"/>
                  </a:cubicBezTo>
                  <a:cubicBezTo>
                    <a:pt x="19386" y="53420"/>
                    <a:pt x="20455" y="52206"/>
                    <a:pt x="21135" y="51356"/>
                  </a:cubicBezTo>
                  <a:cubicBezTo>
                    <a:pt x="21791" y="50505"/>
                    <a:pt x="22058" y="50020"/>
                    <a:pt x="22058" y="49728"/>
                  </a:cubicBezTo>
                  <a:cubicBezTo>
                    <a:pt x="22068" y="49503"/>
                    <a:pt x="21894" y="49429"/>
                    <a:pt x="21629" y="49429"/>
                  </a:cubicBezTo>
                  <a:cubicBezTo>
                    <a:pt x="21263" y="49429"/>
                    <a:pt x="20725" y="49571"/>
                    <a:pt x="20260" y="49655"/>
                  </a:cubicBezTo>
                  <a:cubicBezTo>
                    <a:pt x="20065" y="49697"/>
                    <a:pt x="19883" y="49725"/>
                    <a:pt x="19731" y="49725"/>
                  </a:cubicBezTo>
                  <a:cubicBezTo>
                    <a:pt x="19262" y="49725"/>
                    <a:pt x="19095" y="49451"/>
                    <a:pt x="19774" y="48441"/>
                  </a:cubicBezTo>
                  <a:lnTo>
                    <a:pt x="19774" y="48441"/>
                  </a:lnTo>
                  <a:cubicBezTo>
                    <a:pt x="15159" y="52789"/>
                    <a:pt x="10859" y="57672"/>
                    <a:pt x="7385" y="63283"/>
                  </a:cubicBezTo>
                  <a:cubicBezTo>
                    <a:pt x="6511" y="64692"/>
                    <a:pt x="5685" y="66125"/>
                    <a:pt x="4956" y="67631"/>
                  </a:cubicBezTo>
                  <a:cubicBezTo>
                    <a:pt x="4227" y="69162"/>
                    <a:pt x="3547" y="70668"/>
                    <a:pt x="2964" y="72271"/>
                  </a:cubicBezTo>
                  <a:cubicBezTo>
                    <a:pt x="2357" y="73850"/>
                    <a:pt x="1847" y="75478"/>
                    <a:pt x="1434" y="77130"/>
                  </a:cubicBezTo>
                  <a:cubicBezTo>
                    <a:pt x="1215" y="77956"/>
                    <a:pt x="997" y="78781"/>
                    <a:pt x="875" y="79632"/>
                  </a:cubicBezTo>
                  <a:cubicBezTo>
                    <a:pt x="729" y="80458"/>
                    <a:pt x="559" y="81308"/>
                    <a:pt x="462" y="82158"/>
                  </a:cubicBezTo>
                  <a:cubicBezTo>
                    <a:pt x="49" y="85583"/>
                    <a:pt x="1" y="89033"/>
                    <a:pt x="365" y="92458"/>
                  </a:cubicBezTo>
                  <a:cubicBezTo>
                    <a:pt x="754" y="95835"/>
                    <a:pt x="1507" y="99187"/>
                    <a:pt x="2576" y="102418"/>
                  </a:cubicBezTo>
                  <a:cubicBezTo>
                    <a:pt x="3620" y="105600"/>
                    <a:pt x="4980" y="108685"/>
                    <a:pt x="6608" y="111624"/>
                  </a:cubicBezTo>
                  <a:cubicBezTo>
                    <a:pt x="8211" y="114564"/>
                    <a:pt x="10033" y="117357"/>
                    <a:pt x="12098" y="120005"/>
                  </a:cubicBezTo>
                  <a:cubicBezTo>
                    <a:pt x="12608" y="120661"/>
                    <a:pt x="13264" y="121341"/>
                    <a:pt x="13920" y="122094"/>
                  </a:cubicBezTo>
                  <a:cubicBezTo>
                    <a:pt x="14576" y="122872"/>
                    <a:pt x="15353" y="123649"/>
                    <a:pt x="16155" y="124451"/>
                  </a:cubicBezTo>
                  <a:lnTo>
                    <a:pt x="16762" y="125058"/>
                  </a:lnTo>
                  <a:lnTo>
                    <a:pt x="17418" y="125665"/>
                  </a:lnTo>
                  <a:lnTo>
                    <a:pt x="18730" y="126880"/>
                  </a:lnTo>
                  <a:cubicBezTo>
                    <a:pt x="19191" y="127293"/>
                    <a:pt x="19653" y="127682"/>
                    <a:pt x="20115" y="128070"/>
                  </a:cubicBezTo>
                  <a:cubicBezTo>
                    <a:pt x="20576" y="128459"/>
                    <a:pt x="21038" y="128872"/>
                    <a:pt x="21523" y="129261"/>
                  </a:cubicBezTo>
                  <a:cubicBezTo>
                    <a:pt x="24900" y="131957"/>
                    <a:pt x="28471" y="134386"/>
                    <a:pt x="32212" y="136548"/>
                  </a:cubicBezTo>
                  <a:cubicBezTo>
                    <a:pt x="36245" y="138856"/>
                    <a:pt x="40399" y="140921"/>
                    <a:pt x="44674" y="142743"/>
                  </a:cubicBezTo>
                  <a:cubicBezTo>
                    <a:pt x="48901" y="144540"/>
                    <a:pt x="53152" y="146119"/>
                    <a:pt x="57379" y="147577"/>
                  </a:cubicBezTo>
                  <a:cubicBezTo>
                    <a:pt x="58423" y="147917"/>
                    <a:pt x="59492" y="148306"/>
                    <a:pt x="60561" y="148621"/>
                  </a:cubicBezTo>
                  <a:lnTo>
                    <a:pt x="63743" y="149642"/>
                  </a:lnTo>
                  <a:lnTo>
                    <a:pt x="66926" y="150638"/>
                  </a:lnTo>
                  <a:cubicBezTo>
                    <a:pt x="67970" y="150953"/>
                    <a:pt x="69039" y="151318"/>
                    <a:pt x="70108" y="151609"/>
                  </a:cubicBezTo>
                  <a:cubicBezTo>
                    <a:pt x="74383" y="152824"/>
                    <a:pt x="78635" y="154087"/>
                    <a:pt x="82934" y="155107"/>
                  </a:cubicBezTo>
                  <a:lnTo>
                    <a:pt x="86141" y="155909"/>
                  </a:lnTo>
                  <a:lnTo>
                    <a:pt x="87769" y="156346"/>
                  </a:lnTo>
                  <a:lnTo>
                    <a:pt x="89372" y="156711"/>
                  </a:lnTo>
                  <a:lnTo>
                    <a:pt x="95834" y="158144"/>
                  </a:lnTo>
                  <a:cubicBezTo>
                    <a:pt x="96392" y="158241"/>
                    <a:pt x="96927" y="158387"/>
                    <a:pt x="97461" y="158484"/>
                  </a:cubicBezTo>
                  <a:lnTo>
                    <a:pt x="99089" y="158800"/>
                  </a:lnTo>
                  <a:lnTo>
                    <a:pt x="102320" y="159407"/>
                  </a:lnTo>
                  <a:cubicBezTo>
                    <a:pt x="104506" y="159796"/>
                    <a:pt x="106644" y="160257"/>
                    <a:pt x="108830" y="160573"/>
                  </a:cubicBezTo>
                  <a:lnTo>
                    <a:pt x="115340" y="161618"/>
                  </a:lnTo>
                  <a:cubicBezTo>
                    <a:pt x="116409" y="161812"/>
                    <a:pt x="117502" y="161934"/>
                    <a:pt x="118595" y="162079"/>
                  </a:cubicBezTo>
                  <a:lnTo>
                    <a:pt x="121851" y="162492"/>
                  </a:lnTo>
                  <a:lnTo>
                    <a:pt x="125106" y="162930"/>
                  </a:lnTo>
                  <a:lnTo>
                    <a:pt x="125932" y="163027"/>
                  </a:lnTo>
                  <a:lnTo>
                    <a:pt x="126758" y="163124"/>
                  </a:lnTo>
                  <a:lnTo>
                    <a:pt x="128385" y="163270"/>
                  </a:lnTo>
                  <a:lnTo>
                    <a:pt x="134920" y="163950"/>
                  </a:lnTo>
                  <a:cubicBezTo>
                    <a:pt x="137082" y="164144"/>
                    <a:pt x="139268" y="164290"/>
                    <a:pt x="141454" y="164436"/>
                  </a:cubicBezTo>
                  <a:lnTo>
                    <a:pt x="144734" y="164679"/>
                  </a:lnTo>
                  <a:cubicBezTo>
                    <a:pt x="145827" y="164751"/>
                    <a:pt x="146920" y="164800"/>
                    <a:pt x="147989" y="164849"/>
                  </a:cubicBezTo>
                  <a:lnTo>
                    <a:pt x="154548" y="165140"/>
                  </a:lnTo>
                  <a:lnTo>
                    <a:pt x="161083" y="165262"/>
                  </a:lnTo>
                  <a:lnTo>
                    <a:pt x="164338" y="165310"/>
                  </a:lnTo>
                  <a:lnTo>
                    <a:pt x="167617" y="165262"/>
                  </a:lnTo>
                  <a:lnTo>
                    <a:pt x="174152" y="165189"/>
                  </a:lnTo>
                  <a:lnTo>
                    <a:pt x="180662" y="164897"/>
                  </a:lnTo>
                  <a:cubicBezTo>
                    <a:pt x="181755" y="164849"/>
                    <a:pt x="182824" y="164824"/>
                    <a:pt x="183917" y="164776"/>
                  </a:cubicBezTo>
                  <a:lnTo>
                    <a:pt x="187173" y="164533"/>
                  </a:lnTo>
                  <a:cubicBezTo>
                    <a:pt x="189335" y="164363"/>
                    <a:pt x="191497" y="164241"/>
                    <a:pt x="193659" y="164071"/>
                  </a:cubicBezTo>
                  <a:lnTo>
                    <a:pt x="200145" y="163415"/>
                  </a:lnTo>
                  <a:cubicBezTo>
                    <a:pt x="201213" y="163294"/>
                    <a:pt x="202307" y="163197"/>
                    <a:pt x="203375" y="163075"/>
                  </a:cubicBezTo>
                  <a:lnTo>
                    <a:pt x="206606" y="162662"/>
                  </a:lnTo>
                  <a:cubicBezTo>
                    <a:pt x="208744" y="162371"/>
                    <a:pt x="210882" y="162104"/>
                    <a:pt x="213044" y="161812"/>
                  </a:cubicBezTo>
                  <a:cubicBezTo>
                    <a:pt x="217344" y="161156"/>
                    <a:pt x="221668" y="160427"/>
                    <a:pt x="225992" y="159504"/>
                  </a:cubicBezTo>
                  <a:cubicBezTo>
                    <a:pt x="230364" y="158581"/>
                    <a:pt x="234688" y="157415"/>
                    <a:pt x="238915" y="155982"/>
                  </a:cubicBezTo>
                  <a:cubicBezTo>
                    <a:pt x="243263" y="154524"/>
                    <a:pt x="247466" y="152727"/>
                    <a:pt x="251523" y="150613"/>
                  </a:cubicBezTo>
                  <a:cubicBezTo>
                    <a:pt x="251766" y="150468"/>
                    <a:pt x="252033" y="150346"/>
                    <a:pt x="252276" y="150200"/>
                  </a:cubicBezTo>
                  <a:lnTo>
                    <a:pt x="253029" y="149763"/>
                  </a:lnTo>
                  <a:lnTo>
                    <a:pt x="254559" y="148913"/>
                  </a:lnTo>
                  <a:cubicBezTo>
                    <a:pt x="255555" y="148306"/>
                    <a:pt x="256527" y="147674"/>
                    <a:pt x="257499" y="147042"/>
                  </a:cubicBezTo>
                  <a:lnTo>
                    <a:pt x="258956" y="146022"/>
                  </a:lnTo>
                  <a:lnTo>
                    <a:pt x="259685" y="145488"/>
                  </a:lnTo>
                  <a:lnTo>
                    <a:pt x="260049" y="145245"/>
                  </a:lnTo>
                  <a:lnTo>
                    <a:pt x="260389" y="144953"/>
                  </a:lnTo>
                  <a:lnTo>
                    <a:pt x="261774" y="143860"/>
                  </a:lnTo>
                  <a:lnTo>
                    <a:pt x="262479" y="143301"/>
                  </a:lnTo>
                  <a:cubicBezTo>
                    <a:pt x="262697" y="143107"/>
                    <a:pt x="262916" y="142913"/>
                    <a:pt x="263134" y="142718"/>
                  </a:cubicBezTo>
                  <a:cubicBezTo>
                    <a:pt x="266657" y="139609"/>
                    <a:pt x="269839" y="136111"/>
                    <a:pt x="272560" y="132297"/>
                  </a:cubicBezTo>
                  <a:cubicBezTo>
                    <a:pt x="272924" y="131836"/>
                    <a:pt x="273240" y="131350"/>
                    <a:pt x="273556" y="130864"/>
                  </a:cubicBezTo>
                  <a:lnTo>
                    <a:pt x="274528" y="129406"/>
                  </a:lnTo>
                  <a:cubicBezTo>
                    <a:pt x="275159" y="128410"/>
                    <a:pt x="275718" y="127414"/>
                    <a:pt x="276325" y="126418"/>
                  </a:cubicBezTo>
                  <a:lnTo>
                    <a:pt x="277151" y="124864"/>
                  </a:lnTo>
                  <a:cubicBezTo>
                    <a:pt x="277418" y="124354"/>
                    <a:pt x="277710" y="123843"/>
                    <a:pt x="277953" y="123309"/>
                  </a:cubicBezTo>
                  <a:lnTo>
                    <a:pt x="278706" y="121754"/>
                  </a:lnTo>
                  <a:lnTo>
                    <a:pt x="279094" y="120953"/>
                  </a:lnTo>
                  <a:lnTo>
                    <a:pt x="279435" y="120151"/>
                  </a:lnTo>
                  <a:cubicBezTo>
                    <a:pt x="281256" y="115900"/>
                    <a:pt x="282665" y="111454"/>
                    <a:pt x="283637" y="106912"/>
                  </a:cubicBezTo>
                  <a:cubicBezTo>
                    <a:pt x="283686" y="106645"/>
                    <a:pt x="283759" y="106353"/>
                    <a:pt x="283807" y="106062"/>
                  </a:cubicBezTo>
                  <a:lnTo>
                    <a:pt x="283953" y="105211"/>
                  </a:lnTo>
                  <a:lnTo>
                    <a:pt x="284269" y="103487"/>
                  </a:lnTo>
                  <a:cubicBezTo>
                    <a:pt x="284439" y="102345"/>
                    <a:pt x="284560" y="101179"/>
                    <a:pt x="284730" y="100037"/>
                  </a:cubicBezTo>
                  <a:cubicBezTo>
                    <a:pt x="284803" y="98871"/>
                    <a:pt x="284925" y="97729"/>
                    <a:pt x="284973" y="96563"/>
                  </a:cubicBezTo>
                  <a:lnTo>
                    <a:pt x="285046" y="94814"/>
                  </a:lnTo>
                  <a:lnTo>
                    <a:pt x="285070" y="93940"/>
                  </a:lnTo>
                  <a:lnTo>
                    <a:pt x="285070" y="93065"/>
                  </a:lnTo>
                  <a:cubicBezTo>
                    <a:pt x="285070" y="88377"/>
                    <a:pt x="284536" y="83688"/>
                    <a:pt x="283491" y="79122"/>
                  </a:cubicBezTo>
                  <a:cubicBezTo>
                    <a:pt x="282423" y="74482"/>
                    <a:pt x="280771" y="70012"/>
                    <a:pt x="278560" y="65809"/>
                  </a:cubicBezTo>
                  <a:lnTo>
                    <a:pt x="277710" y="64230"/>
                  </a:lnTo>
                  <a:cubicBezTo>
                    <a:pt x="277443" y="63720"/>
                    <a:pt x="277127" y="63210"/>
                    <a:pt x="276811" y="62700"/>
                  </a:cubicBezTo>
                  <a:cubicBezTo>
                    <a:pt x="276495" y="62190"/>
                    <a:pt x="276179" y="61680"/>
                    <a:pt x="275864" y="61170"/>
                  </a:cubicBezTo>
                  <a:lnTo>
                    <a:pt x="274819" y="59712"/>
                  </a:lnTo>
                  <a:cubicBezTo>
                    <a:pt x="273459" y="57793"/>
                    <a:pt x="272001" y="55947"/>
                    <a:pt x="270422" y="54198"/>
                  </a:cubicBezTo>
                  <a:cubicBezTo>
                    <a:pt x="267313" y="50797"/>
                    <a:pt x="263936" y="47688"/>
                    <a:pt x="260292" y="44870"/>
                  </a:cubicBezTo>
                  <a:cubicBezTo>
                    <a:pt x="253199" y="39307"/>
                    <a:pt x="245668" y="34813"/>
                    <a:pt x="238502" y="30343"/>
                  </a:cubicBezTo>
                  <a:lnTo>
                    <a:pt x="237166" y="29517"/>
                  </a:lnTo>
                  <a:lnTo>
                    <a:pt x="236486" y="29104"/>
                  </a:lnTo>
                  <a:lnTo>
                    <a:pt x="235879" y="28691"/>
                  </a:lnTo>
                  <a:lnTo>
                    <a:pt x="234640" y="27889"/>
                  </a:lnTo>
                  <a:cubicBezTo>
                    <a:pt x="234227" y="27622"/>
                    <a:pt x="233838" y="27331"/>
                    <a:pt x="233425" y="27039"/>
                  </a:cubicBezTo>
                  <a:cubicBezTo>
                    <a:pt x="233012" y="26748"/>
                    <a:pt x="232599" y="26456"/>
                    <a:pt x="232186" y="26165"/>
                  </a:cubicBezTo>
                  <a:lnTo>
                    <a:pt x="230947" y="25242"/>
                  </a:lnTo>
                  <a:cubicBezTo>
                    <a:pt x="230121" y="24659"/>
                    <a:pt x="229295" y="24003"/>
                    <a:pt x="228469" y="23395"/>
                  </a:cubicBezTo>
                  <a:cubicBezTo>
                    <a:pt x="225166" y="20869"/>
                    <a:pt x="221813" y="18173"/>
                    <a:pt x="218315" y="15525"/>
                  </a:cubicBezTo>
                  <a:cubicBezTo>
                    <a:pt x="215309" y="13209"/>
                    <a:pt x="212185" y="11047"/>
                    <a:pt x="208969" y="9051"/>
                  </a:cubicBezTo>
                  <a:lnTo>
                    <a:pt x="208969" y="9051"/>
                  </a:lnTo>
                  <a:cubicBezTo>
                    <a:pt x="209456" y="9356"/>
                    <a:pt x="209940" y="9668"/>
                    <a:pt x="210420" y="9986"/>
                  </a:cubicBezTo>
                  <a:cubicBezTo>
                    <a:pt x="210736" y="10180"/>
                    <a:pt x="211028" y="10375"/>
                    <a:pt x="211343" y="10593"/>
                  </a:cubicBezTo>
                  <a:lnTo>
                    <a:pt x="212242" y="11201"/>
                  </a:lnTo>
                  <a:cubicBezTo>
                    <a:pt x="212849" y="11614"/>
                    <a:pt x="213457" y="12002"/>
                    <a:pt x="214040" y="12415"/>
                  </a:cubicBezTo>
                  <a:cubicBezTo>
                    <a:pt x="215206" y="13266"/>
                    <a:pt x="216372" y="14091"/>
                    <a:pt x="217489" y="14966"/>
                  </a:cubicBezTo>
                  <a:cubicBezTo>
                    <a:pt x="219748" y="16642"/>
                    <a:pt x="221910" y="18367"/>
                    <a:pt x="224072" y="20067"/>
                  </a:cubicBezTo>
                  <a:cubicBezTo>
                    <a:pt x="226210" y="21743"/>
                    <a:pt x="228299" y="23395"/>
                    <a:pt x="230413" y="24974"/>
                  </a:cubicBezTo>
                  <a:cubicBezTo>
                    <a:pt x="232526" y="26553"/>
                    <a:pt x="234591" y="27987"/>
                    <a:pt x="236729" y="29371"/>
                  </a:cubicBezTo>
                  <a:cubicBezTo>
                    <a:pt x="241271" y="32213"/>
                    <a:pt x="245911" y="35056"/>
                    <a:pt x="250551" y="38092"/>
                  </a:cubicBezTo>
                  <a:cubicBezTo>
                    <a:pt x="252883" y="39647"/>
                    <a:pt x="255191" y="41226"/>
                    <a:pt x="257450" y="42902"/>
                  </a:cubicBezTo>
                  <a:cubicBezTo>
                    <a:pt x="258592" y="43728"/>
                    <a:pt x="259709" y="44627"/>
                    <a:pt x="260827" y="45501"/>
                  </a:cubicBezTo>
                  <a:cubicBezTo>
                    <a:pt x="261385" y="45963"/>
                    <a:pt x="261944" y="46424"/>
                    <a:pt x="262503" y="46886"/>
                  </a:cubicBezTo>
                  <a:lnTo>
                    <a:pt x="263329" y="47566"/>
                  </a:lnTo>
                  <a:lnTo>
                    <a:pt x="264130" y="48295"/>
                  </a:lnTo>
                  <a:cubicBezTo>
                    <a:pt x="266317" y="50214"/>
                    <a:pt x="268382" y="52279"/>
                    <a:pt x="270325" y="54441"/>
                  </a:cubicBezTo>
                  <a:lnTo>
                    <a:pt x="271782" y="56117"/>
                  </a:lnTo>
                  <a:cubicBezTo>
                    <a:pt x="272244" y="56676"/>
                    <a:pt x="272706" y="57283"/>
                    <a:pt x="273167" y="57866"/>
                  </a:cubicBezTo>
                  <a:lnTo>
                    <a:pt x="273847" y="58740"/>
                  </a:lnTo>
                  <a:cubicBezTo>
                    <a:pt x="274066" y="59032"/>
                    <a:pt x="274260" y="59348"/>
                    <a:pt x="274503" y="59664"/>
                  </a:cubicBezTo>
                  <a:lnTo>
                    <a:pt x="275766" y="61510"/>
                  </a:lnTo>
                  <a:cubicBezTo>
                    <a:pt x="276544" y="62797"/>
                    <a:pt x="277370" y="64060"/>
                    <a:pt x="278050" y="65396"/>
                  </a:cubicBezTo>
                  <a:lnTo>
                    <a:pt x="278560" y="66392"/>
                  </a:lnTo>
                  <a:lnTo>
                    <a:pt x="278827" y="66903"/>
                  </a:lnTo>
                  <a:cubicBezTo>
                    <a:pt x="278900" y="67073"/>
                    <a:pt x="278997" y="67243"/>
                    <a:pt x="279070" y="67413"/>
                  </a:cubicBezTo>
                  <a:lnTo>
                    <a:pt x="279993" y="69453"/>
                  </a:lnTo>
                  <a:cubicBezTo>
                    <a:pt x="280309" y="70133"/>
                    <a:pt x="280552" y="70838"/>
                    <a:pt x="280844" y="71518"/>
                  </a:cubicBezTo>
                  <a:lnTo>
                    <a:pt x="281232" y="72563"/>
                  </a:lnTo>
                  <a:cubicBezTo>
                    <a:pt x="281378" y="72927"/>
                    <a:pt x="281475" y="73267"/>
                    <a:pt x="281597" y="73632"/>
                  </a:cubicBezTo>
                  <a:cubicBezTo>
                    <a:pt x="281815" y="74336"/>
                    <a:pt x="282058" y="75040"/>
                    <a:pt x="282277" y="75745"/>
                  </a:cubicBezTo>
                  <a:lnTo>
                    <a:pt x="282884" y="77907"/>
                  </a:lnTo>
                  <a:cubicBezTo>
                    <a:pt x="283589" y="80773"/>
                    <a:pt x="284099" y="83688"/>
                    <a:pt x="284390" y="86628"/>
                  </a:cubicBezTo>
                  <a:lnTo>
                    <a:pt x="284536" y="87721"/>
                  </a:lnTo>
                  <a:lnTo>
                    <a:pt x="284609" y="88838"/>
                  </a:lnTo>
                  <a:cubicBezTo>
                    <a:pt x="284657" y="89567"/>
                    <a:pt x="284706" y="90296"/>
                    <a:pt x="284730" y="91025"/>
                  </a:cubicBezTo>
                  <a:cubicBezTo>
                    <a:pt x="284755" y="92507"/>
                    <a:pt x="284779" y="93964"/>
                    <a:pt x="284706" y="95422"/>
                  </a:cubicBezTo>
                  <a:cubicBezTo>
                    <a:pt x="284682" y="96903"/>
                    <a:pt x="284512" y="98337"/>
                    <a:pt x="284414" y="99794"/>
                  </a:cubicBezTo>
                  <a:cubicBezTo>
                    <a:pt x="284317" y="100523"/>
                    <a:pt x="284220" y="101252"/>
                    <a:pt x="284123" y="101980"/>
                  </a:cubicBezTo>
                  <a:lnTo>
                    <a:pt x="284002" y="103074"/>
                  </a:lnTo>
                  <a:lnTo>
                    <a:pt x="283807" y="104142"/>
                  </a:lnTo>
                  <a:cubicBezTo>
                    <a:pt x="283321" y="107009"/>
                    <a:pt x="282641" y="109851"/>
                    <a:pt x="281791" y="112645"/>
                  </a:cubicBezTo>
                  <a:lnTo>
                    <a:pt x="281135" y="114734"/>
                  </a:lnTo>
                  <a:cubicBezTo>
                    <a:pt x="280892" y="115414"/>
                    <a:pt x="280625" y="116094"/>
                    <a:pt x="280382" y="116799"/>
                  </a:cubicBezTo>
                  <a:lnTo>
                    <a:pt x="279993" y="117819"/>
                  </a:lnTo>
                  <a:cubicBezTo>
                    <a:pt x="279872" y="118159"/>
                    <a:pt x="279726" y="118499"/>
                    <a:pt x="279580" y="118839"/>
                  </a:cubicBezTo>
                  <a:cubicBezTo>
                    <a:pt x="279289" y="119495"/>
                    <a:pt x="279022" y="120175"/>
                    <a:pt x="278706" y="120856"/>
                  </a:cubicBezTo>
                  <a:cubicBezTo>
                    <a:pt x="278074" y="122167"/>
                    <a:pt x="277491" y="123503"/>
                    <a:pt x="276762" y="124767"/>
                  </a:cubicBezTo>
                  <a:lnTo>
                    <a:pt x="276252" y="125738"/>
                  </a:lnTo>
                  <a:lnTo>
                    <a:pt x="275985" y="126224"/>
                  </a:lnTo>
                  <a:lnTo>
                    <a:pt x="275694" y="126710"/>
                  </a:lnTo>
                  <a:lnTo>
                    <a:pt x="274576" y="128580"/>
                  </a:lnTo>
                  <a:cubicBezTo>
                    <a:pt x="271442" y="133609"/>
                    <a:pt x="267604" y="138152"/>
                    <a:pt x="263159" y="142063"/>
                  </a:cubicBezTo>
                  <a:lnTo>
                    <a:pt x="262333" y="142816"/>
                  </a:lnTo>
                  <a:cubicBezTo>
                    <a:pt x="262041" y="143059"/>
                    <a:pt x="261750" y="143277"/>
                    <a:pt x="261458" y="143520"/>
                  </a:cubicBezTo>
                  <a:cubicBezTo>
                    <a:pt x="260875" y="144006"/>
                    <a:pt x="260292" y="144443"/>
                    <a:pt x="259709" y="144905"/>
                  </a:cubicBezTo>
                  <a:cubicBezTo>
                    <a:pt x="258495" y="145755"/>
                    <a:pt x="257280" y="146678"/>
                    <a:pt x="256017" y="147431"/>
                  </a:cubicBezTo>
                  <a:lnTo>
                    <a:pt x="255094" y="148014"/>
                  </a:lnTo>
                  <a:lnTo>
                    <a:pt x="254632" y="148330"/>
                  </a:lnTo>
                  <a:lnTo>
                    <a:pt x="254195" y="148621"/>
                  </a:lnTo>
                  <a:lnTo>
                    <a:pt x="252276" y="149715"/>
                  </a:lnTo>
                  <a:cubicBezTo>
                    <a:pt x="251644" y="150079"/>
                    <a:pt x="250988" y="150395"/>
                    <a:pt x="250357" y="150735"/>
                  </a:cubicBezTo>
                  <a:lnTo>
                    <a:pt x="249385" y="151245"/>
                  </a:lnTo>
                  <a:lnTo>
                    <a:pt x="248389" y="151707"/>
                  </a:lnTo>
                  <a:cubicBezTo>
                    <a:pt x="243166" y="154160"/>
                    <a:pt x="237749" y="156103"/>
                    <a:pt x="232162" y="157561"/>
                  </a:cubicBezTo>
                  <a:cubicBezTo>
                    <a:pt x="229417" y="158290"/>
                    <a:pt x="226672" y="158921"/>
                    <a:pt x="223902" y="159480"/>
                  </a:cubicBezTo>
                  <a:cubicBezTo>
                    <a:pt x="221133" y="160039"/>
                    <a:pt x="218364" y="160525"/>
                    <a:pt x="215619" y="160962"/>
                  </a:cubicBezTo>
                  <a:lnTo>
                    <a:pt x="213554" y="161278"/>
                  </a:lnTo>
                  <a:cubicBezTo>
                    <a:pt x="212849" y="161399"/>
                    <a:pt x="212169" y="161496"/>
                    <a:pt x="211465" y="161569"/>
                  </a:cubicBezTo>
                  <a:lnTo>
                    <a:pt x="207335" y="162128"/>
                  </a:lnTo>
                  <a:lnTo>
                    <a:pt x="203181" y="162662"/>
                  </a:lnTo>
                  <a:cubicBezTo>
                    <a:pt x="201796" y="162808"/>
                    <a:pt x="200412" y="162954"/>
                    <a:pt x="199027" y="163100"/>
                  </a:cubicBezTo>
                  <a:cubicBezTo>
                    <a:pt x="196234" y="163367"/>
                    <a:pt x="193464" y="163707"/>
                    <a:pt x="190646" y="163853"/>
                  </a:cubicBezTo>
                  <a:lnTo>
                    <a:pt x="186444" y="164168"/>
                  </a:lnTo>
                  <a:cubicBezTo>
                    <a:pt x="185059" y="164266"/>
                    <a:pt x="183650" y="164387"/>
                    <a:pt x="182241" y="164436"/>
                  </a:cubicBezTo>
                  <a:cubicBezTo>
                    <a:pt x="182897" y="164217"/>
                    <a:pt x="184816" y="163901"/>
                    <a:pt x="181561" y="163901"/>
                  </a:cubicBezTo>
                  <a:lnTo>
                    <a:pt x="183699" y="163804"/>
                  </a:lnTo>
                  <a:lnTo>
                    <a:pt x="185812" y="163610"/>
                  </a:lnTo>
                  <a:lnTo>
                    <a:pt x="190063" y="163270"/>
                  </a:lnTo>
                  <a:lnTo>
                    <a:pt x="192201" y="163075"/>
                  </a:lnTo>
                  <a:lnTo>
                    <a:pt x="193246" y="163002"/>
                  </a:lnTo>
                  <a:lnTo>
                    <a:pt x="194314" y="162881"/>
                  </a:lnTo>
                  <a:lnTo>
                    <a:pt x="198541" y="162419"/>
                  </a:lnTo>
                  <a:lnTo>
                    <a:pt x="202768" y="161958"/>
                  </a:lnTo>
                  <a:lnTo>
                    <a:pt x="206971" y="161375"/>
                  </a:lnTo>
                  <a:cubicBezTo>
                    <a:pt x="209764" y="160986"/>
                    <a:pt x="212558" y="160597"/>
                    <a:pt x="215352" y="160160"/>
                  </a:cubicBezTo>
                  <a:cubicBezTo>
                    <a:pt x="218145" y="159699"/>
                    <a:pt x="220939" y="159213"/>
                    <a:pt x="223732" y="158630"/>
                  </a:cubicBezTo>
                  <a:cubicBezTo>
                    <a:pt x="226526" y="158047"/>
                    <a:pt x="229320" y="157415"/>
                    <a:pt x="232089" y="156662"/>
                  </a:cubicBezTo>
                  <a:cubicBezTo>
                    <a:pt x="234858" y="155909"/>
                    <a:pt x="237603" y="155059"/>
                    <a:pt x="240324" y="154087"/>
                  </a:cubicBezTo>
                  <a:cubicBezTo>
                    <a:pt x="241028" y="153844"/>
                    <a:pt x="241684" y="153553"/>
                    <a:pt x="242365" y="153310"/>
                  </a:cubicBezTo>
                  <a:lnTo>
                    <a:pt x="243385" y="152921"/>
                  </a:lnTo>
                  <a:cubicBezTo>
                    <a:pt x="243725" y="152775"/>
                    <a:pt x="244065" y="152630"/>
                    <a:pt x="244381" y="152484"/>
                  </a:cubicBezTo>
                  <a:cubicBezTo>
                    <a:pt x="245061" y="152217"/>
                    <a:pt x="245717" y="151925"/>
                    <a:pt x="246397" y="151634"/>
                  </a:cubicBezTo>
                  <a:lnTo>
                    <a:pt x="248389" y="150711"/>
                  </a:lnTo>
                  <a:cubicBezTo>
                    <a:pt x="249045" y="150395"/>
                    <a:pt x="249677" y="150055"/>
                    <a:pt x="250332" y="149715"/>
                  </a:cubicBezTo>
                  <a:cubicBezTo>
                    <a:pt x="250988" y="149374"/>
                    <a:pt x="251644" y="149034"/>
                    <a:pt x="252276" y="148670"/>
                  </a:cubicBezTo>
                  <a:lnTo>
                    <a:pt x="254195" y="147553"/>
                  </a:lnTo>
                  <a:lnTo>
                    <a:pt x="256041" y="146387"/>
                  </a:lnTo>
                  <a:cubicBezTo>
                    <a:pt x="258543" y="144759"/>
                    <a:pt x="260924" y="142937"/>
                    <a:pt x="263134" y="140945"/>
                  </a:cubicBezTo>
                  <a:lnTo>
                    <a:pt x="263960" y="140192"/>
                  </a:lnTo>
                  <a:lnTo>
                    <a:pt x="264762" y="139415"/>
                  </a:lnTo>
                  <a:cubicBezTo>
                    <a:pt x="265272" y="138905"/>
                    <a:pt x="265831" y="138394"/>
                    <a:pt x="266341" y="137836"/>
                  </a:cubicBezTo>
                  <a:lnTo>
                    <a:pt x="267847" y="136208"/>
                  </a:lnTo>
                  <a:lnTo>
                    <a:pt x="268212" y="135795"/>
                  </a:lnTo>
                  <a:lnTo>
                    <a:pt x="268552" y="135358"/>
                  </a:lnTo>
                  <a:lnTo>
                    <a:pt x="269256" y="134508"/>
                  </a:lnTo>
                  <a:cubicBezTo>
                    <a:pt x="270228" y="133390"/>
                    <a:pt x="271078" y="132176"/>
                    <a:pt x="271953" y="130985"/>
                  </a:cubicBezTo>
                  <a:cubicBezTo>
                    <a:pt x="272778" y="129771"/>
                    <a:pt x="273629" y="128556"/>
                    <a:pt x="274382" y="127293"/>
                  </a:cubicBezTo>
                  <a:lnTo>
                    <a:pt x="274916" y="126346"/>
                  </a:lnTo>
                  <a:lnTo>
                    <a:pt x="275208" y="125860"/>
                  </a:lnTo>
                  <a:lnTo>
                    <a:pt x="275451" y="125374"/>
                  </a:lnTo>
                  <a:lnTo>
                    <a:pt x="276519" y="123455"/>
                  </a:lnTo>
                  <a:cubicBezTo>
                    <a:pt x="276860" y="122799"/>
                    <a:pt x="277151" y="122119"/>
                    <a:pt x="277491" y="121463"/>
                  </a:cubicBezTo>
                  <a:lnTo>
                    <a:pt x="277953" y="120467"/>
                  </a:lnTo>
                  <a:lnTo>
                    <a:pt x="278390" y="119471"/>
                  </a:lnTo>
                  <a:cubicBezTo>
                    <a:pt x="279556" y="116774"/>
                    <a:pt x="280552" y="114005"/>
                    <a:pt x="281378" y="111187"/>
                  </a:cubicBezTo>
                  <a:lnTo>
                    <a:pt x="281961" y="109074"/>
                  </a:lnTo>
                  <a:cubicBezTo>
                    <a:pt x="282131" y="108369"/>
                    <a:pt x="282277" y="107641"/>
                    <a:pt x="282447" y="106936"/>
                  </a:cubicBezTo>
                  <a:lnTo>
                    <a:pt x="282690" y="105867"/>
                  </a:lnTo>
                  <a:lnTo>
                    <a:pt x="282884" y="104774"/>
                  </a:lnTo>
                  <a:cubicBezTo>
                    <a:pt x="283006" y="104045"/>
                    <a:pt x="283151" y="103341"/>
                    <a:pt x="283248" y="102612"/>
                  </a:cubicBezTo>
                  <a:cubicBezTo>
                    <a:pt x="283686" y="99697"/>
                    <a:pt x="283929" y="96758"/>
                    <a:pt x="283977" y="93818"/>
                  </a:cubicBezTo>
                  <a:cubicBezTo>
                    <a:pt x="284026" y="90879"/>
                    <a:pt x="283856" y="87915"/>
                    <a:pt x="283491" y="85000"/>
                  </a:cubicBezTo>
                  <a:cubicBezTo>
                    <a:pt x="283394" y="84247"/>
                    <a:pt x="283273" y="83518"/>
                    <a:pt x="283151" y="82790"/>
                  </a:cubicBezTo>
                  <a:lnTo>
                    <a:pt x="282981" y="81697"/>
                  </a:lnTo>
                  <a:lnTo>
                    <a:pt x="282763" y="80603"/>
                  </a:lnTo>
                  <a:cubicBezTo>
                    <a:pt x="282593" y="79875"/>
                    <a:pt x="282471" y="79146"/>
                    <a:pt x="282277" y="78417"/>
                  </a:cubicBezTo>
                  <a:lnTo>
                    <a:pt x="281694" y="76255"/>
                  </a:lnTo>
                  <a:cubicBezTo>
                    <a:pt x="281621" y="75891"/>
                    <a:pt x="281499" y="75551"/>
                    <a:pt x="281378" y="75186"/>
                  </a:cubicBezTo>
                  <a:lnTo>
                    <a:pt x="281038" y="74117"/>
                  </a:lnTo>
                  <a:lnTo>
                    <a:pt x="280698" y="73049"/>
                  </a:lnTo>
                  <a:cubicBezTo>
                    <a:pt x="280576" y="72708"/>
                    <a:pt x="280431" y="72344"/>
                    <a:pt x="280285" y="72004"/>
                  </a:cubicBezTo>
                  <a:cubicBezTo>
                    <a:pt x="280018" y="71324"/>
                    <a:pt x="279750" y="70595"/>
                    <a:pt x="279483" y="69915"/>
                  </a:cubicBezTo>
                  <a:lnTo>
                    <a:pt x="278536" y="67874"/>
                  </a:lnTo>
                  <a:cubicBezTo>
                    <a:pt x="278244" y="67170"/>
                    <a:pt x="277880" y="66514"/>
                    <a:pt x="277515" y="65858"/>
                  </a:cubicBezTo>
                  <a:cubicBezTo>
                    <a:pt x="277175" y="65178"/>
                    <a:pt x="276835" y="64498"/>
                    <a:pt x="276447" y="63866"/>
                  </a:cubicBezTo>
                  <a:lnTo>
                    <a:pt x="275256" y="61923"/>
                  </a:lnTo>
                  <a:cubicBezTo>
                    <a:pt x="274843" y="61291"/>
                    <a:pt x="274406" y="60684"/>
                    <a:pt x="273993" y="60052"/>
                  </a:cubicBezTo>
                  <a:cubicBezTo>
                    <a:pt x="273774" y="59736"/>
                    <a:pt x="273556" y="59445"/>
                    <a:pt x="273337" y="59129"/>
                  </a:cubicBezTo>
                  <a:lnTo>
                    <a:pt x="272657" y="58255"/>
                  </a:lnTo>
                  <a:cubicBezTo>
                    <a:pt x="272171" y="57672"/>
                    <a:pt x="271758" y="57064"/>
                    <a:pt x="271272" y="56506"/>
                  </a:cubicBezTo>
                  <a:lnTo>
                    <a:pt x="269815" y="54805"/>
                  </a:lnTo>
                  <a:cubicBezTo>
                    <a:pt x="269572" y="54514"/>
                    <a:pt x="269329" y="54246"/>
                    <a:pt x="269062" y="53979"/>
                  </a:cubicBezTo>
                  <a:lnTo>
                    <a:pt x="268309" y="53178"/>
                  </a:lnTo>
                  <a:cubicBezTo>
                    <a:pt x="267313" y="52084"/>
                    <a:pt x="266244" y="51113"/>
                    <a:pt x="265199" y="50068"/>
                  </a:cubicBezTo>
                  <a:cubicBezTo>
                    <a:pt x="264106" y="49096"/>
                    <a:pt x="263037" y="48100"/>
                    <a:pt x="261920" y="47202"/>
                  </a:cubicBezTo>
                  <a:cubicBezTo>
                    <a:pt x="257474" y="43461"/>
                    <a:pt x="252762" y="40230"/>
                    <a:pt x="248049" y="37193"/>
                  </a:cubicBezTo>
                  <a:cubicBezTo>
                    <a:pt x="245693" y="35687"/>
                    <a:pt x="243361" y="34230"/>
                    <a:pt x="241004" y="32772"/>
                  </a:cubicBezTo>
                  <a:lnTo>
                    <a:pt x="237506" y="30610"/>
                  </a:lnTo>
                  <a:lnTo>
                    <a:pt x="236656" y="30076"/>
                  </a:lnTo>
                  <a:lnTo>
                    <a:pt x="236219" y="29784"/>
                  </a:lnTo>
                  <a:lnTo>
                    <a:pt x="235806" y="29541"/>
                  </a:lnTo>
                  <a:lnTo>
                    <a:pt x="234178" y="28472"/>
                  </a:lnTo>
                  <a:cubicBezTo>
                    <a:pt x="229878" y="25557"/>
                    <a:pt x="225627" y="22156"/>
                    <a:pt x="221206" y="18731"/>
                  </a:cubicBezTo>
                  <a:cubicBezTo>
                    <a:pt x="218971" y="17031"/>
                    <a:pt x="216712" y="15306"/>
                    <a:pt x="214331" y="13630"/>
                  </a:cubicBezTo>
                  <a:cubicBezTo>
                    <a:pt x="213190" y="12804"/>
                    <a:pt x="211951" y="12002"/>
                    <a:pt x="210736" y="11176"/>
                  </a:cubicBezTo>
                  <a:cubicBezTo>
                    <a:pt x="209473" y="10399"/>
                    <a:pt x="208210" y="9622"/>
                    <a:pt x="206898" y="8844"/>
                  </a:cubicBezTo>
                  <a:cubicBezTo>
                    <a:pt x="205610" y="8067"/>
                    <a:pt x="204226" y="7387"/>
                    <a:pt x="202865" y="6707"/>
                  </a:cubicBezTo>
                  <a:cubicBezTo>
                    <a:pt x="201456" y="6051"/>
                    <a:pt x="200072" y="5395"/>
                    <a:pt x="198541" y="4885"/>
                  </a:cubicBezTo>
                  <a:lnTo>
                    <a:pt x="197424" y="4472"/>
                  </a:lnTo>
                  <a:cubicBezTo>
                    <a:pt x="197059" y="4326"/>
                    <a:pt x="196695" y="4229"/>
                    <a:pt x="196306" y="4132"/>
                  </a:cubicBezTo>
                  <a:lnTo>
                    <a:pt x="194047" y="3476"/>
                  </a:lnTo>
                  <a:cubicBezTo>
                    <a:pt x="193318" y="3257"/>
                    <a:pt x="192541" y="3111"/>
                    <a:pt x="191812" y="2941"/>
                  </a:cubicBezTo>
                  <a:cubicBezTo>
                    <a:pt x="191059" y="2796"/>
                    <a:pt x="190306" y="2601"/>
                    <a:pt x="189553" y="2504"/>
                  </a:cubicBezTo>
                  <a:lnTo>
                    <a:pt x="189747" y="1435"/>
                  </a:lnTo>
                  <a:lnTo>
                    <a:pt x="188144" y="1168"/>
                  </a:lnTo>
                  <a:cubicBezTo>
                    <a:pt x="187610" y="1071"/>
                    <a:pt x="187051" y="949"/>
                    <a:pt x="186541" y="901"/>
                  </a:cubicBezTo>
                  <a:lnTo>
                    <a:pt x="183334" y="512"/>
                  </a:lnTo>
                  <a:lnTo>
                    <a:pt x="180152" y="245"/>
                  </a:lnTo>
                  <a:cubicBezTo>
                    <a:pt x="179107" y="172"/>
                    <a:pt x="178063" y="148"/>
                    <a:pt x="176994" y="99"/>
                  </a:cubicBezTo>
                  <a:cubicBezTo>
                    <a:pt x="175288" y="30"/>
                    <a:pt x="173586" y="1"/>
                    <a:pt x="1718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2" name="Google Shape;411;p44">
            <a:extLst>
              <a:ext uri="{FF2B5EF4-FFF2-40B4-BE49-F238E27FC236}">
                <a16:creationId xmlns:a16="http://schemas.microsoft.com/office/drawing/2014/main" id="{0F8055B6-306C-4C11-938A-420E7679FE90}"/>
              </a:ext>
            </a:extLst>
          </p:cNvPr>
          <p:cNvSpPr txBox="1">
            <a:spLocks/>
          </p:cNvSpPr>
          <p:nvPr/>
        </p:nvSpPr>
        <p:spPr>
          <a:xfrm>
            <a:off x="7517780" y="5861548"/>
            <a:ext cx="1897576" cy="6174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endParaRPr lang="en-US" sz="2800" dirty="0"/>
          </a:p>
        </p:txBody>
      </p:sp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5295BE-1C05-4164-8F6E-C2A095C2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67" y="4729521"/>
            <a:ext cx="744803" cy="744803"/>
          </a:xfrm>
          <a:prstGeom prst="rect">
            <a:avLst/>
          </a:prstGeom>
        </p:spPr>
      </p:pic>
      <p:sp>
        <p:nvSpPr>
          <p:cNvPr id="47" name="Google Shape;411;p44">
            <a:extLst>
              <a:ext uri="{FF2B5EF4-FFF2-40B4-BE49-F238E27FC236}">
                <a16:creationId xmlns:a16="http://schemas.microsoft.com/office/drawing/2014/main" id="{A7F7C398-5143-4F67-8D82-BA887DBB72F9}"/>
              </a:ext>
            </a:extLst>
          </p:cNvPr>
          <p:cNvSpPr txBox="1">
            <a:spLocks/>
          </p:cNvSpPr>
          <p:nvPr/>
        </p:nvSpPr>
        <p:spPr>
          <a:xfrm>
            <a:off x="2691564" y="5979583"/>
            <a:ext cx="2647039" cy="6174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 kern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800" dirty="0" err="1"/>
              <a:t>Hồ</a:t>
            </a:r>
            <a:r>
              <a:rPr lang="en-US" sz="2800" dirty="0"/>
              <a:t> s</a:t>
            </a:r>
            <a:r>
              <a:rPr lang="vi-VN" sz="2800" dirty="0"/>
              <a:t>ơ</a:t>
            </a:r>
            <a:r>
              <a:rPr lang="en-US" sz="2800" dirty="0"/>
              <a:t> </a:t>
            </a:r>
            <a:r>
              <a:rPr lang="en-US" sz="2800" dirty="0" err="1"/>
              <a:t>nổi</a:t>
            </a:r>
            <a:r>
              <a:rPr lang="en-US" sz="2800" dirty="0"/>
              <a:t> </a:t>
            </a:r>
            <a:r>
              <a:rPr lang="en-US" sz="2800" dirty="0" err="1"/>
              <a:t>bật</a:t>
            </a:r>
            <a:endParaRPr lang="en-US" sz="2800" dirty="0"/>
          </a:p>
        </p:txBody>
      </p: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38A08164-29FE-4385-9639-BE8E395A5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28" y="4640965"/>
            <a:ext cx="921913" cy="921913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5536D2A7-8BF3-4BD8-925C-51640ABD4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Google Shape;131;p25">
            <a:extLst>
              <a:ext uri="{FF2B5EF4-FFF2-40B4-BE49-F238E27FC236}">
                <a16:creationId xmlns:a16="http://schemas.microsoft.com/office/drawing/2014/main" id="{5B2C6D42-329A-4745-9BBE-9F08DD83D343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1524243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/>
      <p:bldP spid="42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799;p53">
            <a:extLst>
              <a:ext uri="{FF2B5EF4-FFF2-40B4-BE49-F238E27FC236}">
                <a16:creationId xmlns:a16="http://schemas.microsoft.com/office/drawing/2014/main" id="{959D5DA7-0ACB-49CE-9EA8-935FD1DBA899}"/>
              </a:ext>
            </a:extLst>
          </p:cNvPr>
          <p:cNvGrpSpPr/>
          <p:nvPr/>
        </p:nvGrpSpPr>
        <p:grpSpPr>
          <a:xfrm rot="7739303" flipH="1">
            <a:off x="-3121833" y="-52534"/>
            <a:ext cx="4862745" cy="2939418"/>
            <a:chOff x="238125" y="693075"/>
            <a:chExt cx="7137450" cy="4314425"/>
          </a:xfrm>
          <a:solidFill>
            <a:srgbClr val="0097A7"/>
          </a:solidFill>
        </p:grpSpPr>
        <p:sp>
          <p:nvSpPr>
            <p:cNvPr id="6" name="Google Shape;3800;p53">
              <a:extLst>
                <a:ext uri="{FF2B5EF4-FFF2-40B4-BE49-F238E27FC236}">
                  <a16:creationId xmlns:a16="http://schemas.microsoft.com/office/drawing/2014/main" id="{61353CB6-3A40-4749-A3CD-A764C7DF6526}"/>
                </a:ext>
              </a:extLst>
            </p:cNvPr>
            <p:cNvSpPr/>
            <p:nvPr/>
          </p:nvSpPr>
          <p:spPr>
            <a:xfrm>
              <a:off x="379850" y="806575"/>
              <a:ext cx="6881075" cy="4076325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01;p53">
              <a:extLst>
                <a:ext uri="{FF2B5EF4-FFF2-40B4-BE49-F238E27FC236}">
                  <a16:creationId xmlns:a16="http://schemas.microsoft.com/office/drawing/2014/main" id="{10A8E941-9185-41F7-87F7-A02DB2B34F37}"/>
                </a:ext>
              </a:extLst>
            </p:cNvPr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557138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Cạnh</a:t>
            </a:r>
            <a:r>
              <a:rPr lang="en-US" b="1" dirty="0"/>
              <a:t> </a:t>
            </a:r>
            <a:r>
              <a:rPr lang="en-US" b="1" dirty="0" err="1"/>
              <a:t>tranh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06</a:t>
            </a:r>
            <a:endParaRPr b="1" dirty="0"/>
          </a:p>
        </p:txBody>
      </p:sp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2ACCC2EA-B6CA-4040-87F9-38351559C517}"/>
              </a:ext>
            </a:extLst>
          </p:cNvPr>
          <p:cNvSpPr txBox="1">
            <a:spLocks/>
          </p:cNvSpPr>
          <p:nvPr/>
        </p:nvSpPr>
        <p:spPr>
          <a:xfrm>
            <a:off x="5246106" y="1552417"/>
            <a:ext cx="2028149" cy="64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Cá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nhân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hóa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8" name="Google Shape;131;p25">
            <a:extLst>
              <a:ext uri="{FF2B5EF4-FFF2-40B4-BE49-F238E27FC236}">
                <a16:creationId xmlns:a16="http://schemas.microsoft.com/office/drawing/2014/main" id="{48FC08C1-E492-46CE-8F6F-84289BDD5999}"/>
              </a:ext>
            </a:extLst>
          </p:cNvPr>
          <p:cNvSpPr txBox="1">
            <a:spLocks/>
          </p:cNvSpPr>
          <p:nvPr/>
        </p:nvSpPr>
        <p:spPr>
          <a:xfrm>
            <a:off x="9850062" y="3204538"/>
            <a:ext cx="2143428" cy="83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Cập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nhật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tin </a:t>
            </a:r>
            <a:r>
              <a:rPr lang="en-US" sz="2400" dirty="0" err="1">
                <a:solidFill>
                  <a:schemeClr val="tx1"/>
                </a:solidFill>
              </a:rPr>
              <a:t>trực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tiếp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19" name="Google Shape;131;p25">
            <a:extLst>
              <a:ext uri="{FF2B5EF4-FFF2-40B4-BE49-F238E27FC236}">
                <a16:creationId xmlns:a16="http://schemas.microsoft.com/office/drawing/2014/main" id="{2BD20AD3-D60F-4A0C-BED8-B425B6D9F041}"/>
              </a:ext>
            </a:extLst>
          </p:cNvPr>
          <p:cNvSpPr txBox="1">
            <a:spLocks/>
          </p:cNvSpPr>
          <p:nvPr/>
        </p:nvSpPr>
        <p:spPr>
          <a:xfrm>
            <a:off x="-71897" y="3300823"/>
            <a:ext cx="2931547" cy="64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Giao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diện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</a:t>
            </a:r>
            <a:r>
              <a:rPr lang="vi-VN" sz="2400" dirty="0">
                <a:solidFill>
                  <a:schemeClr val="tx1"/>
                </a:solidFill>
              </a:rPr>
              <a:t>ư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err="1">
                <a:solidFill>
                  <a:schemeClr val="tx1"/>
                </a:solidFill>
              </a:rPr>
              <a:t>thân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thiện</a:t>
            </a:r>
            <a:endParaRPr lang="vi-VN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4A305F-8471-4872-940C-97BA8346D54B}"/>
              </a:ext>
            </a:extLst>
          </p:cNvPr>
          <p:cNvCxnSpPr/>
          <p:nvPr/>
        </p:nvCxnSpPr>
        <p:spPr>
          <a:xfrm>
            <a:off x="6382607" y="2399731"/>
            <a:ext cx="0" cy="33300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D1F5B3-A471-4C6B-B023-A953D332AB28}"/>
              </a:ext>
            </a:extLst>
          </p:cNvPr>
          <p:cNvCxnSpPr>
            <a:cxnSpLocks/>
          </p:cNvCxnSpPr>
          <p:nvPr/>
        </p:nvCxnSpPr>
        <p:spPr>
          <a:xfrm flipH="1">
            <a:off x="2490636" y="3946565"/>
            <a:ext cx="77839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31;p25">
            <a:extLst>
              <a:ext uri="{FF2B5EF4-FFF2-40B4-BE49-F238E27FC236}">
                <a16:creationId xmlns:a16="http://schemas.microsoft.com/office/drawing/2014/main" id="{3F772764-1BDB-485F-822C-52878D49C592}"/>
              </a:ext>
            </a:extLst>
          </p:cNvPr>
          <p:cNvSpPr txBox="1">
            <a:spLocks/>
          </p:cNvSpPr>
          <p:nvPr/>
        </p:nvSpPr>
        <p:spPr>
          <a:xfrm>
            <a:off x="5368531" y="5780383"/>
            <a:ext cx="2028150" cy="64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Tính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nối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cộng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đồng</a:t>
            </a:r>
            <a:endParaRPr lang="vi-VN" sz="2400" dirty="0">
              <a:solidFill>
                <a:schemeClr val="tx1"/>
              </a:solidFill>
            </a:endParaRP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5113918D-CE3C-4EA3-9A11-D8A51700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37" y="4490840"/>
            <a:ext cx="814743" cy="8147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32BE9CD8-693C-4522-A293-C68F35F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92" y="2236879"/>
            <a:ext cx="912670" cy="8713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14B36899-959C-4859-BFD1-DE6266B50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50" y="2893451"/>
            <a:ext cx="814743" cy="8147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C05E1E1-5682-4E83-AC91-8FEFAAA44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Google Shape;131;p25">
            <a:extLst>
              <a:ext uri="{FF2B5EF4-FFF2-40B4-BE49-F238E27FC236}">
                <a16:creationId xmlns:a16="http://schemas.microsoft.com/office/drawing/2014/main" id="{51232956-03BA-4F0A-A3E9-1AB3711CBF4E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599947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3867706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Chiến</a:t>
            </a:r>
            <a:r>
              <a:rPr lang="en-US" b="1" dirty="0"/>
              <a:t> l</a:t>
            </a:r>
            <a:r>
              <a:rPr lang="vi-VN" b="1" dirty="0"/>
              <a:t>ư</a:t>
            </a:r>
            <a:r>
              <a:rPr lang="en-US" b="1" dirty="0" err="1"/>
              <a:t>ợc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07</a:t>
            </a:r>
            <a:endParaRPr b="1" dirty="0"/>
          </a:p>
        </p:txBody>
      </p:sp>
      <p:sp>
        <p:nvSpPr>
          <p:cNvPr id="5" name="Google Shape;2026;p41">
            <a:extLst>
              <a:ext uri="{FF2B5EF4-FFF2-40B4-BE49-F238E27FC236}">
                <a16:creationId xmlns:a16="http://schemas.microsoft.com/office/drawing/2014/main" id="{1AEF412C-3A36-4F27-A381-8FD75594E300}"/>
              </a:ext>
            </a:extLst>
          </p:cNvPr>
          <p:cNvSpPr/>
          <p:nvPr/>
        </p:nvSpPr>
        <p:spPr>
          <a:xfrm>
            <a:off x="-470375" y="-394191"/>
            <a:ext cx="1477359" cy="3990871"/>
          </a:xfrm>
          <a:custGeom>
            <a:avLst/>
            <a:gdLst/>
            <a:ahLst/>
            <a:cxnLst/>
            <a:rect l="l" t="t" r="r" b="b"/>
            <a:pathLst>
              <a:path w="20891" h="56434" extrusionOk="0">
                <a:moveTo>
                  <a:pt x="6515" y="1"/>
                </a:moveTo>
                <a:cubicBezTo>
                  <a:pt x="5350" y="1"/>
                  <a:pt x="4238" y="197"/>
                  <a:pt x="3319" y="668"/>
                </a:cubicBezTo>
                <a:cubicBezTo>
                  <a:pt x="1158" y="1777"/>
                  <a:pt x="1511" y="6020"/>
                  <a:pt x="1139" y="8150"/>
                </a:cubicBezTo>
                <a:cubicBezTo>
                  <a:pt x="77" y="14226"/>
                  <a:pt x="58" y="20431"/>
                  <a:pt x="39" y="26601"/>
                </a:cubicBezTo>
                <a:cubicBezTo>
                  <a:pt x="32" y="29149"/>
                  <a:pt x="25" y="31697"/>
                  <a:pt x="18" y="34245"/>
                </a:cubicBezTo>
                <a:cubicBezTo>
                  <a:pt x="9" y="37217"/>
                  <a:pt x="1" y="40190"/>
                  <a:pt x="82" y="43161"/>
                </a:cubicBezTo>
                <a:cubicBezTo>
                  <a:pt x="180" y="46791"/>
                  <a:pt x="441" y="50531"/>
                  <a:pt x="2058" y="53782"/>
                </a:cubicBezTo>
                <a:cubicBezTo>
                  <a:pt x="2404" y="54478"/>
                  <a:pt x="2825" y="55162"/>
                  <a:pt x="3451" y="55624"/>
                </a:cubicBezTo>
                <a:cubicBezTo>
                  <a:pt x="4066" y="56078"/>
                  <a:pt x="4831" y="56280"/>
                  <a:pt x="5589" y="56375"/>
                </a:cubicBezTo>
                <a:cubicBezTo>
                  <a:pt x="5905" y="56414"/>
                  <a:pt x="6221" y="56433"/>
                  <a:pt x="6536" y="56433"/>
                </a:cubicBezTo>
                <a:cubicBezTo>
                  <a:pt x="10720" y="56433"/>
                  <a:pt x="14754" y="53082"/>
                  <a:pt x="15342" y="48904"/>
                </a:cubicBezTo>
                <a:cubicBezTo>
                  <a:pt x="15692" y="46402"/>
                  <a:pt x="15003" y="43634"/>
                  <a:pt x="16316" y="41477"/>
                </a:cubicBezTo>
                <a:cubicBezTo>
                  <a:pt x="17100" y="40184"/>
                  <a:pt x="18477" y="39366"/>
                  <a:pt x="19388" y="38158"/>
                </a:cubicBezTo>
                <a:cubicBezTo>
                  <a:pt x="20732" y="36373"/>
                  <a:pt x="20891" y="33891"/>
                  <a:pt x="20222" y="31757"/>
                </a:cubicBezTo>
                <a:cubicBezTo>
                  <a:pt x="19553" y="29626"/>
                  <a:pt x="18154" y="27796"/>
                  <a:pt x="16599" y="26189"/>
                </a:cubicBezTo>
                <a:cubicBezTo>
                  <a:pt x="15404" y="24954"/>
                  <a:pt x="14094" y="23812"/>
                  <a:pt x="13108" y="22404"/>
                </a:cubicBezTo>
                <a:cubicBezTo>
                  <a:pt x="12123" y="20996"/>
                  <a:pt x="11479" y="19239"/>
                  <a:pt x="11831" y="17557"/>
                </a:cubicBezTo>
                <a:cubicBezTo>
                  <a:pt x="12213" y="15738"/>
                  <a:pt x="13649" y="14364"/>
                  <a:pt x="14782" y="12889"/>
                </a:cubicBezTo>
                <a:cubicBezTo>
                  <a:pt x="16271" y="10949"/>
                  <a:pt x="17335" y="8440"/>
                  <a:pt x="16712" y="6075"/>
                </a:cubicBezTo>
                <a:cubicBezTo>
                  <a:pt x="16200" y="4125"/>
                  <a:pt x="14618" y="2610"/>
                  <a:pt x="12852" y="1637"/>
                </a:cubicBezTo>
                <a:cubicBezTo>
                  <a:pt x="11217" y="735"/>
                  <a:pt x="8767" y="1"/>
                  <a:pt x="6515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6AE1F3EA-6B9A-467F-81E7-2021C062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65" y="2458143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31;p25">
            <a:extLst>
              <a:ext uri="{FF2B5EF4-FFF2-40B4-BE49-F238E27FC236}">
                <a16:creationId xmlns:a16="http://schemas.microsoft.com/office/drawing/2014/main" id="{B91C6EE9-2E62-432A-B953-E9D102217BC5}"/>
              </a:ext>
            </a:extLst>
          </p:cNvPr>
          <p:cNvSpPr txBox="1">
            <a:spLocks/>
          </p:cNvSpPr>
          <p:nvPr/>
        </p:nvSpPr>
        <p:spPr>
          <a:xfrm>
            <a:off x="1648291" y="4923101"/>
            <a:ext cx="2931547" cy="64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Tài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khoản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viên</a:t>
            </a:r>
            <a:endParaRPr lang="vi-VN" sz="24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26F0E9-A3AE-4E6A-BBB9-BD60F596E3B5}"/>
              </a:ext>
            </a:extLst>
          </p:cNvPr>
          <p:cNvCxnSpPr/>
          <p:nvPr/>
        </p:nvCxnSpPr>
        <p:spPr>
          <a:xfrm>
            <a:off x="1890955" y="4804557"/>
            <a:ext cx="2446220" cy="0"/>
          </a:xfrm>
          <a:prstGeom prst="line">
            <a:avLst/>
          </a:prstGeom>
          <a:ln w="28575">
            <a:solidFill>
              <a:srgbClr val="009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50885B16-3412-4BC7-A847-6421606D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60" y="2655916"/>
            <a:ext cx="1547412" cy="15474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ee the source image">
            <a:extLst>
              <a:ext uri="{FF2B5EF4-FFF2-40B4-BE49-F238E27FC236}">
                <a16:creationId xmlns:a16="http://schemas.microsoft.com/office/drawing/2014/main" id="{52F78719-D0BF-4C3F-912D-1945DA1F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70" y="2655294"/>
            <a:ext cx="1547412" cy="15474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49AB2E-A156-4405-B258-041AFA1D64BD}"/>
              </a:ext>
            </a:extLst>
          </p:cNvPr>
          <p:cNvCxnSpPr/>
          <p:nvPr/>
        </p:nvCxnSpPr>
        <p:spPr>
          <a:xfrm>
            <a:off x="7668760" y="4791949"/>
            <a:ext cx="2446220" cy="0"/>
          </a:xfrm>
          <a:prstGeom prst="line">
            <a:avLst/>
          </a:prstGeom>
          <a:ln w="28575">
            <a:solidFill>
              <a:srgbClr val="009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31;p25">
            <a:extLst>
              <a:ext uri="{FF2B5EF4-FFF2-40B4-BE49-F238E27FC236}">
                <a16:creationId xmlns:a16="http://schemas.microsoft.com/office/drawing/2014/main" id="{05544674-3E40-40FF-B3C2-440129D3E6B8}"/>
              </a:ext>
            </a:extLst>
          </p:cNvPr>
          <p:cNvSpPr txBox="1">
            <a:spLocks/>
          </p:cNvSpPr>
          <p:nvPr/>
        </p:nvSpPr>
        <p:spPr>
          <a:xfrm>
            <a:off x="7247098" y="4936601"/>
            <a:ext cx="2931547" cy="64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Đăng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bài</a:t>
            </a:r>
            <a:r>
              <a:rPr lang="en-US" sz="2400" dirty="0">
                <a:solidFill>
                  <a:schemeClr val="tx1"/>
                </a:solidFill>
              </a:rPr>
              <a:t> PR</a:t>
            </a:r>
            <a:endParaRPr lang="vi-VN" sz="24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2273910-3018-4F2A-9A5D-8A746C1C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A37758DF-9AA3-40C5-81B0-67665CB40CA7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334626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7;p35">
            <a:extLst>
              <a:ext uri="{FF2B5EF4-FFF2-40B4-BE49-F238E27FC236}">
                <a16:creationId xmlns:a16="http://schemas.microsoft.com/office/drawing/2014/main" id="{EB1DEADC-190A-4BE5-91F2-31CEF62AC2F7}"/>
              </a:ext>
            </a:extLst>
          </p:cNvPr>
          <p:cNvSpPr/>
          <p:nvPr/>
        </p:nvSpPr>
        <p:spPr>
          <a:xfrm rot="-1379908">
            <a:off x="-945231" y="-2039736"/>
            <a:ext cx="2513958" cy="5100190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4477306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Đội</a:t>
            </a:r>
            <a:r>
              <a:rPr lang="en-US" b="1" dirty="0"/>
              <a:t> </a:t>
            </a:r>
            <a:r>
              <a:rPr lang="en-US" b="1" dirty="0" err="1"/>
              <a:t>ngũ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08</a:t>
            </a:r>
            <a:endParaRPr b="1" dirty="0"/>
          </a:p>
        </p:txBody>
      </p:sp>
      <p:pic>
        <p:nvPicPr>
          <p:cNvPr id="8" name="Picture 7" descr="A couple of people posing for the camera&#10;&#10;Description automatically generated">
            <a:extLst>
              <a:ext uri="{FF2B5EF4-FFF2-40B4-BE49-F238E27FC236}">
                <a16:creationId xmlns:a16="http://schemas.microsoft.com/office/drawing/2014/main" id="{3E6345EC-D8B7-428F-996A-43949FFF2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92" y="2723414"/>
            <a:ext cx="2208185" cy="208206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131;p25">
            <a:extLst>
              <a:ext uri="{FF2B5EF4-FFF2-40B4-BE49-F238E27FC236}">
                <a16:creationId xmlns:a16="http://schemas.microsoft.com/office/drawing/2014/main" id="{D5BAD720-2CCD-4770-A292-3C605AE4FB62}"/>
              </a:ext>
            </a:extLst>
          </p:cNvPr>
          <p:cNvSpPr txBox="1">
            <a:spLocks/>
          </p:cNvSpPr>
          <p:nvPr/>
        </p:nvSpPr>
        <p:spPr>
          <a:xfrm>
            <a:off x="222547" y="4853552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Tiến</a:t>
            </a:r>
            <a:r>
              <a:rPr lang="en-US" sz="2400" dirty="0">
                <a:solidFill>
                  <a:schemeClr val="tx1"/>
                </a:solidFill>
              </a:rPr>
              <a:t>, IT Developer</a:t>
            </a:r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64453A1D-46FC-4A13-B82A-428BC0B05649}"/>
              </a:ext>
            </a:extLst>
          </p:cNvPr>
          <p:cNvSpPr txBox="1">
            <a:spLocks/>
          </p:cNvSpPr>
          <p:nvPr/>
        </p:nvSpPr>
        <p:spPr>
          <a:xfrm>
            <a:off x="3272714" y="4853552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>
                <a:solidFill>
                  <a:schemeClr val="tx1"/>
                </a:solidFill>
              </a:rPr>
              <a:t>Long, IT Developer</a:t>
            </a:r>
          </a:p>
        </p:txBody>
      </p:sp>
      <p:sp>
        <p:nvSpPr>
          <p:cNvPr id="14" name="Google Shape;131;p25">
            <a:extLst>
              <a:ext uri="{FF2B5EF4-FFF2-40B4-BE49-F238E27FC236}">
                <a16:creationId xmlns:a16="http://schemas.microsoft.com/office/drawing/2014/main" id="{0A448B1A-49C4-4138-9455-E6CCD652B0D9}"/>
              </a:ext>
            </a:extLst>
          </p:cNvPr>
          <p:cNvSpPr txBox="1">
            <a:spLocks/>
          </p:cNvSpPr>
          <p:nvPr/>
        </p:nvSpPr>
        <p:spPr>
          <a:xfrm>
            <a:off x="6317195" y="4910244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Đạt</a:t>
            </a:r>
            <a:r>
              <a:rPr lang="en-US" sz="2400" dirty="0">
                <a:solidFill>
                  <a:schemeClr val="tx1"/>
                </a:solidFill>
              </a:rPr>
              <a:t>, IT Developer</a:t>
            </a:r>
          </a:p>
        </p:txBody>
      </p:sp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44AE5083-0C6E-4498-9AA8-958028487C4B}"/>
              </a:ext>
            </a:extLst>
          </p:cNvPr>
          <p:cNvSpPr txBox="1">
            <a:spLocks/>
          </p:cNvSpPr>
          <p:nvPr/>
        </p:nvSpPr>
        <p:spPr>
          <a:xfrm>
            <a:off x="9240446" y="4855951"/>
            <a:ext cx="2615259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Khánh</a:t>
            </a:r>
            <a:r>
              <a:rPr lang="en-US" sz="2400" dirty="0">
                <a:solidFill>
                  <a:schemeClr val="tx1"/>
                </a:solidFill>
              </a:rPr>
              <a:t>, Founder, IT Developer</a:t>
            </a:r>
          </a:p>
        </p:txBody>
      </p:sp>
      <p:pic>
        <p:nvPicPr>
          <p:cNvPr id="3" name="Picture 2" descr="A person holding a guitar&#10;&#10;Description automatically generated">
            <a:extLst>
              <a:ext uri="{FF2B5EF4-FFF2-40B4-BE49-F238E27FC236}">
                <a16:creationId xmlns:a16="http://schemas.microsoft.com/office/drawing/2014/main" id="{9F167C4C-C1F4-4F87-9189-F0B0C8E5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8" y="2795136"/>
            <a:ext cx="2208184" cy="20820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73F82A3-CB99-4128-A612-13094E5BE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07BB7D77-E7DC-4CBD-A3D9-D069B4A83FF8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812226-1000-4E1A-B050-49EA5BC29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12947" r="5404" b="12657"/>
          <a:stretch/>
        </p:blipFill>
        <p:spPr bwMode="auto">
          <a:xfrm>
            <a:off x="6495080" y="2730522"/>
            <a:ext cx="2208184" cy="21206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earing glasses&#10;&#10;Description automatically generated">
            <a:extLst>
              <a:ext uri="{FF2B5EF4-FFF2-40B4-BE49-F238E27FC236}">
                <a16:creationId xmlns:a16="http://schemas.microsoft.com/office/drawing/2014/main" id="{121817B1-853D-4262-801D-E628C144C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94" y="2696186"/>
            <a:ext cx="2208184" cy="2136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05619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271</Words>
  <Application>Microsoft Office PowerPoint</Application>
  <PresentationFormat>Widescreen</PresentationFormat>
  <Paragraphs>57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Barlow Light</vt:lpstr>
      <vt:lpstr>Calibri</vt:lpstr>
      <vt:lpstr>Calibri Light</vt:lpstr>
      <vt:lpstr>Fira Sans Extra Condensed Medium</vt:lpstr>
      <vt:lpstr>Work Sans Regular</vt:lpstr>
      <vt:lpstr>Office Theme</vt:lpstr>
      <vt:lpstr>SocialJect</vt:lpstr>
      <vt:lpstr>Vấn đề</vt:lpstr>
      <vt:lpstr>Giải pháp</vt:lpstr>
      <vt:lpstr>MVP Demo</vt:lpstr>
      <vt:lpstr>Thị trường</vt:lpstr>
      <vt:lpstr>Freemium</vt:lpstr>
      <vt:lpstr>Cạnh tranh</vt:lpstr>
      <vt:lpstr>Chiến lược</vt:lpstr>
      <vt:lpstr>Đội ngũ chính</vt:lpstr>
      <vt:lpstr>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SocialJect</dc:title>
  <dc:creator>Alex Khang PHD</dc:creator>
  <cp:lastModifiedBy>PHAM HUU DUY KHANH</cp:lastModifiedBy>
  <cp:revision>81</cp:revision>
  <dcterms:created xsi:type="dcterms:W3CDTF">2020-07-01T09:21:21Z</dcterms:created>
  <dcterms:modified xsi:type="dcterms:W3CDTF">2020-07-23T03:59:27Z</dcterms:modified>
</cp:coreProperties>
</file>